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1"/>
  </p:sldMasterIdLst>
  <p:notesMasterIdLst>
    <p:notesMasterId r:id="rId49"/>
  </p:notesMasterIdLst>
  <p:handoutMasterIdLst>
    <p:handoutMasterId r:id="rId50"/>
  </p:handoutMasterIdLst>
  <p:sldIdLst>
    <p:sldId id="259" r:id="rId2"/>
    <p:sldId id="264" r:id="rId3"/>
    <p:sldId id="309" r:id="rId4"/>
    <p:sldId id="308"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Lst>
  <p:sldSz cx="9144000" cy="6858000" type="screen4x3"/>
  <p:notesSz cx="6884988" cy="10018713"/>
  <p:embeddedFontLst>
    <p:embeddedFont>
      <p:font typeface="Calibri" panose="020F0502020204030204" pitchFamily="34" charset="0"/>
      <p:regular r:id="rId51"/>
      <p:bold r:id="rId52"/>
      <p:italic r:id="rId53"/>
      <p:boldItalic r:id="rId54"/>
    </p:embeddedFont>
    <p:embeddedFont>
      <p:font typeface="Ericsson Capital TT" panose="02000503000000020004" pitchFamily="2" charset="0"/>
      <p:regular r:id="rId55"/>
    </p:embeddedFont>
  </p:embeddedFontLst>
  <p:defaultTex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9386CF36-BFA9-4BB0-91B9-1B19D4CB6FFA}">
          <p14:sldIdLst>
            <p14:sldId id="259"/>
            <p14:sldId id="264"/>
            <p14:sldId id="309"/>
            <p14:sldId id="308"/>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Lst>
        </p14:section>
      </p14:sectionLst>
    </p:ext>
    <p:ext uri="{EFAFB233-063F-42B5-8137-9DF3F51BA10A}">
      <p15:sldGuideLst xmlns:p15="http://schemas.microsoft.com/office/powerpoint/2012/main">
        <p15:guide id="1" orient="horz" pos="1136">
          <p15:clr>
            <a:srgbClr val="A4A3A4"/>
          </p15:clr>
        </p15:guide>
        <p15:guide id="2" orient="horz" pos="4110">
          <p15:clr>
            <a:srgbClr val="A4A3A4"/>
          </p15:clr>
        </p15:guide>
        <p15:guide id="3" orient="horz" pos="151">
          <p15:clr>
            <a:srgbClr val="A4A3A4"/>
          </p15:clr>
        </p15:guide>
        <p15:guide id="4" orient="horz" pos="2449">
          <p15:clr>
            <a:srgbClr val="A4A3A4"/>
          </p15:clr>
        </p15:guide>
        <p15:guide id="5" orient="horz" pos="3566">
          <p15:clr>
            <a:srgbClr val="A4A3A4"/>
          </p15:clr>
        </p15:guide>
        <p15:guide id="6" orient="horz" pos="2545">
          <p15:clr>
            <a:srgbClr val="A4A3A4"/>
          </p15:clr>
        </p15:guide>
        <p15:guide id="7" orient="horz" pos="3845">
          <p15:clr>
            <a:srgbClr val="A4A3A4"/>
          </p15:clr>
        </p15:guide>
        <p15:guide id="8" pos="4969">
          <p15:clr>
            <a:srgbClr val="A4A3A4"/>
          </p15:clr>
        </p15:guide>
        <p15:guide id="9" pos="1941">
          <p15:clr>
            <a:srgbClr val="A4A3A4"/>
          </p15:clr>
        </p15:guide>
        <p15:guide id="10" pos="3818">
          <p15:clr>
            <a:srgbClr val="A4A3A4"/>
          </p15:clr>
        </p15:guide>
        <p15:guide id="11" pos="3727">
          <p15:clr>
            <a:srgbClr val="A4A3A4"/>
          </p15:clr>
        </p15:guide>
        <p15:guide id="12" pos="2834">
          <p15:clr>
            <a:srgbClr val="A4A3A4"/>
          </p15:clr>
        </p15:guide>
        <p15:guide id="13" pos="2926">
          <p15:clr>
            <a:srgbClr val="A4A3A4"/>
          </p15:clr>
        </p15:guide>
        <p15:guide id="14" pos="248">
          <p15:clr>
            <a:srgbClr val="A4A3A4"/>
          </p15:clr>
        </p15:guide>
        <p15:guide id="15" pos="2034">
          <p15:clr>
            <a:srgbClr val="A4A3A4"/>
          </p15:clr>
        </p15:guide>
        <p15:guide id="16" pos="2879">
          <p15:clr>
            <a:srgbClr val="A4A3A4"/>
          </p15:clr>
        </p15:guide>
        <p15:guide id="17" pos="2676">
          <p15:clr>
            <a:srgbClr val="A4A3A4"/>
          </p15:clr>
        </p15:guide>
        <p15:guide id="18" pos="3084">
          <p15:clr>
            <a:srgbClr val="A4A3A4"/>
          </p15:clr>
        </p15:guide>
        <p15:guide id="19" pos="5511">
          <p15:clr>
            <a:srgbClr val="A4A3A4"/>
          </p15:clr>
        </p15:guide>
      </p15:sldGuideLst>
    </p:ext>
    <p:ext uri="{2D200454-40CA-4A62-9FC3-DE9A4176ACB9}">
      <p15:notesGuideLst xmlns:p15="http://schemas.microsoft.com/office/powerpoint/2012/main">
        <p15:guide id="1" orient="horz" pos="3155">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B7D3"/>
    <a:srgbClr val="8BC5FF"/>
    <a:srgbClr val="99CCFF"/>
    <a:srgbClr val="6A8FBF"/>
    <a:srgbClr val="00A9D4"/>
    <a:srgbClr val="007B78"/>
    <a:srgbClr val="89BA17"/>
    <a:srgbClr val="FABB00"/>
    <a:srgbClr val="F08A00"/>
    <a:srgbClr val="E321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3636" autoAdjust="0"/>
    <p:restoredTop sz="78864" autoAdjust="0"/>
  </p:normalViewPr>
  <p:slideViewPr>
    <p:cSldViewPr snapToGrid="0" snapToObjects="1">
      <p:cViewPr varScale="1">
        <p:scale>
          <a:sx n="53" d="100"/>
          <a:sy n="53" d="100"/>
        </p:scale>
        <p:origin x="956" y="36"/>
      </p:cViewPr>
      <p:guideLst>
        <p:guide orient="horz" pos="1136"/>
        <p:guide orient="horz" pos="4110"/>
        <p:guide orient="horz" pos="151"/>
        <p:guide orient="horz" pos="2449"/>
        <p:guide orient="horz" pos="3566"/>
        <p:guide orient="horz" pos="2545"/>
        <p:guide orient="horz" pos="3845"/>
        <p:guide pos="4969"/>
        <p:guide pos="1941"/>
        <p:guide pos="3818"/>
        <p:guide pos="3727"/>
        <p:guide pos="2834"/>
        <p:guide pos="2926"/>
        <p:guide pos="248"/>
        <p:guide pos="2034"/>
        <p:guide pos="2879"/>
        <p:guide pos="2676"/>
        <p:guide pos="3084"/>
        <p:guide pos="5511"/>
      </p:guideLst>
    </p:cSldViewPr>
  </p:slideViewPr>
  <p:notesTextViewPr>
    <p:cViewPr>
      <p:scale>
        <a:sx n="100" d="100"/>
        <a:sy n="100" d="100"/>
      </p:scale>
      <p:origin x="0" y="0"/>
    </p:cViewPr>
  </p:notesTextViewPr>
  <p:sorterViewPr>
    <p:cViewPr>
      <p:scale>
        <a:sx n="100" d="100"/>
        <a:sy n="100" d="100"/>
      </p:scale>
      <p:origin x="0" y="6528"/>
    </p:cViewPr>
  </p:sorterViewPr>
  <p:notesViewPr>
    <p:cSldViewPr snapToGrid="0" snapToObjects="1">
      <p:cViewPr varScale="1">
        <p:scale>
          <a:sx n="64" d="100"/>
          <a:sy n="64" d="100"/>
        </p:scale>
        <p:origin x="-3414" y="-126"/>
      </p:cViewPr>
      <p:guideLst>
        <p:guide orient="horz" pos="3155"/>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spcBef>
                <a:spcPct val="0"/>
              </a:spcBef>
              <a:defRPr sz="1300"/>
            </a:lvl1pPr>
          </a:lstStyle>
          <a:p>
            <a:r>
              <a:rPr lang="en-US" sz="1200"/>
              <a:t> </a:t>
            </a:r>
            <a:endParaRPr lang="en-US" sz="1200" dirty="0"/>
          </a:p>
        </p:txBody>
      </p:sp>
      <p:sp>
        <p:nvSpPr>
          <p:cNvPr id="79875" name="Rectangle 3"/>
          <p:cNvSpPr>
            <a:spLocks noGrp="1" noChangeArrowheads="1"/>
          </p:cNvSpPr>
          <p:nvPr>
            <p:ph type="dt" sz="quarter" idx="1"/>
          </p:nvPr>
        </p:nvSpPr>
        <p:spPr bwMode="auto">
          <a:xfrm>
            <a:off x="3899900" y="0"/>
            <a:ext cx="2983495" cy="500936"/>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r">
              <a:spcBef>
                <a:spcPct val="0"/>
              </a:spcBef>
              <a:defRPr sz="1300"/>
            </a:lvl1pPr>
          </a:lstStyle>
          <a:p>
            <a:r>
              <a:rPr lang="en-US" sz="1200"/>
              <a:t>2015-01-16 </a:t>
            </a:r>
            <a:endParaRPr lang="en-US" sz="1200" dirty="0"/>
          </a:p>
        </p:txBody>
      </p:sp>
      <p:sp>
        <p:nvSpPr>
          <p:cNvPr id="79876" name="Rectangle 4"/>
          <p:cNvSpPr>
            <a:spLocks noGrp="1" noChangeArrowheads="1"/>
          </p:cNvSpPr>
          <p:nvPr>
            <p:ph type="ftr" sz="quarter" idx="2"/>
          </p:nvPr>
        </p:nvSpPr>
        <p:spPr bwMode="auto">
          <a:xfrm>
            <a:off x="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spcBef>
                <a:spcPct val="0"/>
              </a:spcBef>
              <a:defRPr sz="1300"/>
            </a:lvl1pPr>
          </a:lstStyle>
          <a:p>
            <a:r>
              <a:rPr lang="en-US" sz="1200"/>
              <a:t> </a:t>
            </a:r>
            <a:endParaRPr lang="en-US" sz="1200" dirty="0"/>
          </a:p>
        </p:txBody>
      </p:sp>
      <p:sp>
        <p:nvSpPr>
          <p:cNvPr id="79877" name="Rectangle 5"/>
          <p:cNvSpPr>
            <a:spLocks noGrp="1" noChangeArrowheads="1"/>
          </p:cNvSpPr>
          <p:nvPr>
            <p:ph type="sldNum" sz="quarter" idx="3"/>
          </p:nvPr>
        </p:nvSpPr>
        <p:spPr bwMode="auto">
          <a:xfrm>
            <a:off x="3899900" y="9516038"/>
            <a:ext cx="2983495" cy="500936"/>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r">
              <a:spcBef>
                <a:spcPct val="0"/>
              </a:spcBef>
              <a:defRPr sz="1300"/>
            </a:lvl1pPr>
          </a:lstStyle>
          <a:p>
            <a:fld id="{4ECEF30E-552D-42ED-82CA-C73F83CA10A8}" type="slidenum">
              <a:rPr lang="en-US" sz="1200"/>
              <a:pPr/>
              <a:t>‹#›</a:t>
            </a:fld>
            <a:endParaRPr lang="en-US" sz="1200" dirty="0"/>
          </a:p>
        </p:txBody>
      </p:sp>
    </p:spTree>
    <p:extLst>
      <p:ext uri="{BB962C8B-B14F-4D97-AF65-F5344CB8AC3E}">
        <p14:creationId xmlns:p14="http://schemas.microsoft.com/office/powerpoint/2010/main" val="298558323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idx="1"/>
          </p:nvPr>
        </p:nvSpPr>
        <p:spPr>
          <a:xfrm>
            <a:off x="3900488" y="0"/>
            <a:ext cx="2982912" cy="501650"/>
          </a:xfrm>
          <a:prstGeom prst="rect">
            <a:avLst/>
          </a:prstGeom>
        </p:spPr>
        <p:txBody>
          <a:bodyPr vert="horz" lIns="91440" tIns="45720" rIns="91440" bIns="45720" rtlCol="0"/>
          <a:lstStyle>
            <a:lvl1pPr algn="r">
              <a:defRPr sz="1200"/>
            </a:lvl1pPr>
          </a:lstStyle>
          <a:p>
            <a:r>
              <a:rPr lang="en-US"/>
              <a:t>2015-01-16 </a:t>
            </a:r>
            <a:endParaRPr lang="en-US" dirty="0"/>
          </a:p>
        </p:txBody>
      </p:sp>
      <p:sp>
        <p:nvSpPr>
          <p:cNvPr id="3" name="Slide Number Placeholder 2"/>
          <p:cNvSpPr>
            <a:spLocks noGrp="1"/>
          </p:cNvSpPr>
          <p:nvPr>
            <p:ph type="sldNum" sz="quarter" idx="5"/>
          </p:nvPr>
        </p:nvSpPr>
        <p:spPr>
          <a:xfrm>
            <a:off x="3900488" y="9515475"/>
            <a:ext cx="2982912" cy="501650"/>
          </a:xfrm>
          <a:prstGeom prst="rect">
            <a:avLst/>
          </a:prstGeom>
        </p:spPr>
        <p:txBody>
          <a:bodyPr vert="horz" lIns="91440" tIns="45720" rIns="91440" bIns="45720" rtlCol="0" anchor="b"/>
          <a:lstStyle>
            <a:lvl1pPr algn="r">
              <a:defRPr sz="1200"/>
            </a:lvl1pPr>
          </a:lstStyle>
          <a:p>
            <a:fld id="{5852353D-F306-481A-B3D0-C36CE0BF9563}" type="slidenum">
              <a:rPr lang="en-US" smtClean="0"/>
              <a:pPr/>
              <a:t>‹#›</a:t>
            </a:fld>
            <a:endParaRPr lang="en-US" dirty="0"/>
          </a:p>
        </p:txBody>
      </p:sp>
      <p:sp>
        <p:nvSpPr>
          <p:cNvPr id="4" name="Header Placeholder 3"/>
          <p:cNvSpPr>
            <a:spLocks noGrp="1"/>
          </p:cNvSpPr>
          <p:nvPr>
            <p:ph type="hdr" sz="quarter"/>
          </p:nvPr>
        </p:nvSpPr>
        <p:spPr>
          <a:xfrm>
            <a:off x="0" y="0"/>
            <a:ext cx="2982913" cy="501650"/>
          </a:xfrm>
          <a:prstGeom prst="rect">
            <a:avLst/>
          </a:prstGeom>
        </p:spPr>
        <p:txBody>
          <a:bodyPr vert="horz" lIns="91440" tIns="45720" rIns="91440" bIns="45720" rtlCol="0"/>
          <a:lstStyle>
            <a:lvl1pPr algn="l">
              <a:defRPr sz="1200"/>
            </a:lvl1pPr>
          </a:lstStyle>
          <a:p>
            <a:r>
              <a:rPr lang="en-US"/>
              <a:t> </a:t>
            </a:r>
            <a:endParaRPr lang="en-US" dirty="0"/>
          </a:p>
        </p:txBody>
      </p:sp>
      <p:sp>
        <p:nvSpPr>
          <p:cNvPr id="5" name="Slide Image Placeholder 4"/>
          <p:cNvSpPr>
            <a:spLocks noGrp="1" noRot="1" noChangeAspect="1"/>
          </p:cNvSpPr>
          <p:nvPr>
            <p:ph type="sldImg" idx="2"/>
          </p:nvPr>
        </p:nvSpPr>
        <p:spPr>
          <a:xfrm>
            <a:off x="938213" y="750888"/>
            <a:ext cx="5008562" cy="3757612"/>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9515475"/>
            <a:ext cx="2982913" cy="501650"/>
          </a:xfrm>
          <a:prstGeom prst="rect">
            <a:avLst/>
          </a:prstGeom>
        </p:spPr>
        <p:txBody>
          <a:bodyPr vert="horz" lIns="91440" tIns="45720" rIns="91440" bIns="45720" rtlCol="0" anchor="b"/>
          <a:lstStyle>
            <a:lvl1pPr algn="l">
              <a:defRPr sz="1200"/>
            </a:lvl1pPr>
          </a:lstStyle>
          <a:p>
            <a:r>
              <a:rPr lang="en-US"/>
              <a:t> </a:t>
            </a:r>
            <a:endParaRPr lang="en-US" dirty="0"/>
          </a:p>
        </p:txBody>
      </p:sp>
      <p:sp>
        <p:nvSpPr>
          <p:cNvPr id="7" name="Notes Placeholder 6"/>
          <p:cNvSpPr>
            <a:spLocks noGrp="1"/>
          </p:cNvSpPr>
          <p:nvPr>
            <p:ph type="body" sz="quarter" idx="3"/>
          </p:nvPr>
        </p:nvSpPr>
        <p:spPr>
          <a:xfrm>
            <a:off x="688975" y="4759325"/>
            <a:ext cx="5507038" cy="45085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257339"/>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938213" y="750888"/>
            <a:ext cx="5008562" cy="3757612"/>
          </a:xfrm>
          <a:prstGeom prst="rect">
            <a:avLst/>
          </a:prstGeom>
          <a:ln/>
        </p:spPr>
      </p:sp>
      <p:sp>
        <p:nvSpPr>
          <p:cNvPr id="80899" name="Rectangle 3"/>
          <p:cNvSpPr>
            <a:spLocks noGrp="1" noChangeArrowheads="1"/>
          </p:cNvSpPr>
          <p:nvPr>
            <p:ph type="body" idx="1"/>
          </p:nvPr>
        </p:nvSpPr>
        <p:spPr>
          <a:xfrm>
            <a:off x="688499" y="4758889"/>
            <a:ext cx="5507990" cy="4508421"/>
          </a:xfrm>
          <a:prstGeom prst="rect">
            <a:avLst/>
          </a:prstGeom>
        </p:spPr>
        <p:txBody>
          <a:bodyPr/>
          <a:lstStyle/>
          <a:p>
            <a:endParaRPr lang="en-US" dirty="0"/>
          </a:p>
        </p:txBody>
      </p:sp>
      <p:sp>
        <p:nvSpPr>
          <p:cNvPr id="5" name="Date Placeholder 4"/>
          <p:cNvSpPr>
            <a:spLocks noGrp="1"/>
          </p:cNvSpPr>
          <p:nvPr>
            <p:ph type="dt" idx="10"/>
          </p:nvPr>
        </p:nvSpPr>
        <p:spPr/>
        <p:txBody>
          <a:bodyPr/>
          <a:lstStyle/>
          <a:p>
            <a:r>
              <a:rPr lang="en-US"/>
              <a:t>2015-01-16 </a:t>
            </a:r>
          </a:p>
        </p:txBody>
      </p:sp>
      <p:sp>
        <p:nvSpPr>
          <p:cNvPr id="6" name="Footer Placeholder 5"/>
          <p:cNvSpPr>
            <a:spLocks noGrp="1"/>
          </p:cNvSpPr>
          <p:nvPr>
            <p:ph type="ftr" sz="quarter" idx="11"/>
          </p:nvPr>
        </p:nvSpPr>
        <p:spPr/>
        <p:txBody>
          <a:bodyPr/>
          <a:lstStyle/>
          <a:p>
            <a:r>
              <a:rPr lang="en-US"/>
              <a:t> </a:t>
            </a:r>
          </a:p>
        </p:txBody>
      </p:sp>
      <p:sp>
        <p:nvSpPr>
          <p:cNvPr id="8" name="Slide Number Placeholder 7"/>
          <p:cNvSpPr>
            <a:spLocks noGrp="1"/>
          </p:cNvSpPr>
          <p:nvPr>
            <p:ph type="sldNum" sz="quarter" idx="12"/>
          </p:nvPr>
        </p:nvSpPr>
        <p:spPr/>
        <p:txBody>
          <a:bodyPr/>
          <a:lstStyle/>
          <a:p>
            <a:fld id="{CA3F881C-B04F-4675-A7C8-A4FF84E5E32E}" type="slidenum">
              <a:rPr lang="en-US" smtClean="0"/>
              <a:t>1</a:t>
            </a:fld>
            <a:endParaRPr lang="en-US"/>
          </a:p>
        </p:txBody>
      </p:sp>
      <p:sp>
        <p:nvSpPr>
          <p:cNvPr id="9" name="Header Placeholder 8"/>
          <p:cNvSpPr>
            <a:spLocks noGrp="1"/>
          </p:cNvSpPr>
          <p:nvPr>
            <p:ph type="hdr" sz="quarter" idx="13"/>
          </p:nvPr>
        </p:nvSpPr>
        <p:spPr/>
        <p:txBody>
          <a:bodyPr/>
          <a:lstStyle/>
          <a:p>
            <a:r>
              <a:rPr 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latin typeface="+mn-lt"/>
              </a:rPr>
              <a:t>Helmets</a:t>
            </a:r>
          </a:p>
          <a:p>
            <a:pPr defTabSz="907542" fontAlgn="auto">
              <a:spcBef>
                <a:spcPts val="0"/>
              </a:spcBef>
              <a:spcAft>
                <a:spcPts val="0"/>
              </a:spcAft>
              <a:defRPr/>
            </a:pPr>
            <a:r>
              <a:rPr lang="en-IN" dirty="0">
                <a:solidFill>
                  <a:srgbClr val="FFFFFF"/>
                </a:solidFill>
                <a:effectLst>
                  <a:outerShdw blurRad="38100" dist="38100" dir="2700000" algn="tl">
                    <a:srgbClr val="000000">
                      <a:alpha val="43137"/>
                    </a:srgbClr>
                  </a:outerShdw>
                </a:effectLst>
                <a:latin typeface="Arial"/>
              </a:rPr>
              <a:t>Before you start your trip you must have all the safety equipment that can save your life or reduce injuries.</a:t>
            </a:r>
            <a:endParaRPr lang="en-GB" dirty="0">
              <a:effectLst>
                <a:outerShdw blurRad="38100" dist="38100" dir="2700000" algn="tl">
                  <a:srgbClr val="000000">
                    <a:alpha val="43137"/>
                  </a:srgbClr>
                </a:outerShdw>
              </a:effectLst>
            </a:endParaRPr>
          </a:p>
          <a:p>
            <a:pPr>
              <a:buFont typeface="Arial" pitchFamily="34" charset="0"/>
              <a:buChar char="•"/>
            </a:pPr>
            <a:r>
              <a:rPr lang="en-GB" dirty="0">
                <a:latin typeface="+mn-lt"/>
              </a:rPr>
              <a:t> You should always wear an ISI mark helmet, to avoid serious head injuries.</a:t>
            </a:r>
          </a:p>
          <a:p>
            <a:pPr>
              <a:buFont typeface="Arial" pitchFamily="34" charset="0"/>
              <a:buChar char="•"/>
            </a:pPr>
            <a:r>
              <a:rPr lang="en-GB" dirty="0">
                <a:latin typeface="+mn-lt"/>
              </a:rPr>
              <a:t> Helmet should be fitted with proper eye and face protector and lock in the strap to adjust. </a:t>
            </a:r>
          </a:p>
          <a:p>
            <a:pPr>
              <a:buFont typeface="Arial" pitchFamily="34" charset="0"/>
              <a:buChar char="•"/>
            </a:pPr>
            <a:r>
              <a:rPr lang="en-GB" dirty="0">
                <a:latin typeface="+mn-lt"/>
              </a:rPr>
              <a:t> Do not forget to lock with the strap, otherwise it can drag or fall off the head in the event of an impact.</a:t>
            </a:r>
          </a:p>
          <a:p>
            <a:pPr>
              <a:buFont typeface="Arial" pitchFamily="34" charset="0"/>
              <a:buChar char="•"/>
            </a:pPr>
            <a:r>
              <a:rPr lang="en-GB" dirty="0">
                <a:latin typeface="+mn-lt"/>
              </a:rPr>
              <a:t> Size of helmet - should allow a sliding fit.</a:t>
            </a:r>
          </a:p>
          <a:p>
            <a:pPr>
              <a:buFont typeface="Arial" pitchFamily="34" charset="0"/>
              <a:buChar char="•"/>
            </a:pPr>
            <a:r>
              <a:rPr lang="en-GB" dirty="0">
                <a:latin typeface="+mn-lt"/>
              </a:rPr>
              <a:t> Paint or stick fluorescent material on the front and rear of helmet.</a:t>
            </a:r>
          </a:p>
          <a:p>
            <a:pPr>
              <a:buFont typeface="Arial" pitchFamily="34" charset="0"/>
              <a:buChar char="•"/>
            </a:pPr>
            <a:r>
              <a:rPr lang="en-GB" dirty="0">
                <a:latin typeface="+mn-lt"/>
              </a:rPr>
              <a:t> Helmet should have proper ventilation to avoid misting inside.</a:t>
            </a:r>
          </a:p>
        </p:txBody>
      </p:sp>
      <p:sp>
        <p:nvSpPr>
          <p:cNvPr id="4" name="Slide Number Placeholder 3"/>
          <p:cNvSpPr>
            <a:spLocks noGrp="1"/>
          </p:cNvSpPr>
          <p:nvPr>
            <p:ph type="sldNum" sz="quarter" idx="10"/>
          </p:nvPr>
        </p:nvSpPr>
        <p:spPr/>
        <p:txBody>
          <a:bodyPr/>
          <a:lstStyle/>
          <a:p>
            <a:fld id="{0D0CA2AE-C9F7-495F-A497-53EABF626A89}" type="slidenum">
              <a:rPr lang="en-IN" smtClean="0"/>
              <a:pPr/>
              <a:t>11</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7542" fontAlgn="auto">
              <a:spcBef>
                <a:spcPts val="0"/>
              </a:spcBef>
              <a:spcAft>
                <a:spcPts val="0"/>
              </a:spcAft>
              <a:buFont typeface="Arial" pitchFamily="34" charset="0"/>
              <a:buChar char="•"/>
              <a:defRPr/>
            </a:pPr>
            <a:r>
              <a:rPr lang="en-GB" dirty="0">
                <a:solidFill>
                  <a:schemeClr val="bg1"/>
                </a:solidFill>
              </a:rPr>
              <a:t> Wear snugly fitting jackets and trousers to avoid flapping and to have free movement. </a:t>
            </a:r>
          </a:p>
          <a:p>
            <a:pPr>
              <a:buFont typeface="Arial" pitchFamily="34" charset="0"/>
              <a:buChar char="•"/>
            </a:pPr>
            <a:r>
              <a:rPr lang="en-GB" dirty="0">
                <a:latin typeface="+mn-lt"/>
              </a:rPr>
              <a:t> Use clothes with fluorescent materials that makes you visible for other road users.</a:t>
            </a:r>
          </a:p>
          <a:p>
            <a:pPr>
              <a:buFont typeface="Arial" pitchFamily="34" charset="0"/>
              <a:buChar char="•"/>
            </a:pPr>
            <a:r>
              <a:rPr lang="en-GB" dirty="0">
                <a:latin typeface="+mn-lt"/>
              </a:rPr>
              <a:t> Use ankle length shoes which give protection to your ankles.</a:t>
            </a:r>
          </a:p>
          <a:p>
            <a:pPr>
              <a:buFont typeface="Arial" pitchFamily="34" charset="0"/>
              <a:buChar char="•"/>
            </a:pPr>
            <a:r>
              <a:rPr lang="en-GB" dirty="0">
                <a:latin typeface="+mn-lt"/>
              </a:rPr>
              <a:t> Wear knee and elbow guards which can save you from fractures and other injuries.</a:t>
            </a:r>
          </a:p>
          <a:p>
            <a:pPr>
              <a:buFont typeface="Arial" pitchFamily="34" charset="0"/>
              <a:buChar char="•"/>
            </a:pPr>
            <a:r>
              <a:rPr lang="en-GB" dirty="0">
                <a:latin typeface="+mn-lt"/>
              </a:rPr>
              <a:t> Wear riding gloves which protect hands from scratches and injuries in case of any crash or falling.</a:t>
            </a:r>
          </a:p>
        </p:txBody>
      </p:sp>
      <p:sp>
        <p:nvSpPr>
          <p:cNvPr id="4" name="Slide Number Placeholder 3"/>
          <p:cNvSpPr>
            <a:spLocks noGrp="1"/>
          </p:cNvSpPr>
          <p:nvPr>
            <p:ph type="sldNum" sz="quarter" idx="10"/>
          </p:nvPr>
        </p:nvSpPr>
        <p:spPr/>
        <p:txBody>
          <a:bodyPr/>
          <a:lstStyle/>
          <a:p>
            <a:fld id="{0D0CA2AE-C9F7-495F-A497-53EABF626A89}" type="slidenum">
              <a:rPr lang="en-IN" smtClean="0"/>
              <a:pPr/>
              <a:t>12</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7542" fontAlgn="auto">
              <a:spcBef>
                <a:spcPts val="0"/>
              </a:spcBef>
              <a:spcAft>
                <a:spcPts val="0"/>
              </a:spcAft>
              <a:defRPr/>
            </a:pPr>
            <a:r>
              <a:rPr lang="en-IN" dirty="0">
                <a:solidFill>
                  <a:srgbClr val="FFFFFF"/>
                </a:solidFill>
                <a:effectLst>
                  <a:outerShdw blurRad="38100" dist="38100" dir="2700000" algn="tl">
                    <a:srgbClr val="000000">
                      <a:alpha val="43137"/>
                    </a:srgbClr>
                  </a:outerShdw>
                </a:effectLst>
                <a:latin typeface="Arial"/>
              </a:rPr>
              <a:t>Pull up and stop at as safe place if you need to use the mobile phone.</a:t>
            </a:r>
          </a:p>
          <a:p>
            <a:pPr defTabSz="907542" fontAlgn="auto">
              <a:spcBef>
                <a:spcPts val="0"/>
              </a:spcBef>
              <a:spcAft>
                <a:spcPts val="0"/>
              </a:spcAft>
              <a:defRPr/>
            </a:pPr>
            <a:endParaRPr lang="en-IN" dirty="0">
              <a:latin typeface="+mn-lt"/>
            </a:endParaRPr>
          </a:p>
          <a:p>
            <a:pPr defTabSz="907542" fontAlgn="auto">
              <a:spcBef>
                <a:spcPts val="0"/>
              </a:spcBef>
              <a:spcAft>
                <a:spcPts val="0"/>
              </a:spcAft>
              <a:defRPr/>
            </a:pPr>
            <a:r>
              <a:rPr lang="en-IN" dirty="0">
                <a:latin typeface="+mn-lt"/>
              </a:rPr>
              <a:t>Mobile phone use while driving is common, but widely considered dangerous. Due to the number of accidents that are related to cell phone use while driving, some jurisdictions have made the use of a cell phone while driving illegal.</a:t>
            </a:r>
          </a:p>
          <a:p>
            <a:endParaRPr lang="en-IN" dirty="0">
              <a:latin typeface="+mn-lt"/>
            </a:endParaRPr>
          </a:p>
          <a:p>
            <a:r>
              <a:rPr lang="en-IN" dirty="0">
                <a:latin typeface="+mn-lt"/>
              </a:rPr>
              <a:t>As per rule 250 (A)(1) of Maharashtra Motor Vehicle Rules 1989, use of mobile phone is prohibited by driver while driving or riding a motor vehicle (including two wheelers).</a:t>
            </a:r>
            <a:endParaRPr lang="en-GB" dirty="0">
              <a:latin typeface="+mn-lt"/>
            </a:endParaRPr>
          </a:p>
        </p:txBody>
      </p:sp>
      <p:sp>
        <p:nvSpPr>
          <p:cNvPr id="4" name="Slide Number Placeholder 3"/>
          <p:cNvSpPr>
            <a:spLocks noGrp="1"/>
          </p:cNvSpPr>
          <p:nvPr>
            <p:ph type="sldNum" sz="quarter" idx="10"/>
          </p:nvPr>
        </p:nvSpPr>
        <p:spPr/>
        <p:txBody>
          <a:bodyPr/>
          <a:lstStyle/>
          <a:p>
            <a:fld id="{0D0CA2AE-C9F7-495F-A497-53EABF626A89}" type="slidenum">
              <a:rPr lang="en-IN" smtClean="0"/>
              <a:pPr/>
              <a:t>13</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7542" fontAlgn="auto">
              <a:spcBef>
                <a:spcPts val="0"/>
              </a:spcBef>
              <a:spcAft>
                <a:spcPts val="0"/>
              </a:spcAft>
              <a:defRPr/>
            </a:pPr>
            <a:r>
              <a:rPr lang="en-GB" dirty="0">
                <a:latin typeface="+mn-lt"/>
              </a:rPr>
              <a:t>For safe driving you also need to hear the sound of other vehicles or any other sound. Good eye sight is required to be able to make out the colour of lights at signals, to read and identify all the signs and other traffic devices from an appropriate distance.</a:t>
            </a:r>
          </a:p>
          <a:p>
            <a:pPr defTabSz="907542" fontAlgn="auto">
              <a:spcBef>
                <a:spcPts val="0"/>
              </a:spcBef>
              <a:spcAft>
                <a:spcPts val="0"/>
              </a:spcAft>
              <a:defRPr/>
            </a:pPr>
            <a:endParaRPr lang="en-US" dirty="0">
              <a:latin typeface="+mn-lt"/>
            </a:endParaRPr>
          </a:p>
          <a:p>
            <a:pPr defTabSz="907542" fontAlgn="auto">
              <a:spcBef>
                <a:spcPts val="0"/>
              </a:spcBef>
              <a:spcAft>
                <a:spcPts val="0"/>
              </a:spcAft>
              <a:defRPr/>
            </a:pPr>
            <a:r>
              <a:rPr lang="en-GB" dirty="0">
                <a:latin typeface="+mn-lt"/>
              </a:rPr>
              <a:t>Driving while using a hands free cellular device is not safer than using a hand held cell phone. The increased cognitive workload involved in holding a conversation, not the use of hands, causes the increased risk.</a:t>
            </a:r>
          </a:p>
          <a:p>
            <a:pPr defTabSz="907542" fontAlgn="auto">
              <a:spcBef>
                <a:spcPts val="0"/>
              </a:spcBef>
              <a:spcAft>
                <a:spcPts val="0"/>
              </a:spcAft>
              <a:defRPr/>
            </a:pPr>
            <a:endParaRPr lang="en-US" dirty="0">
              <a:latin typeface="+mn-lt"/>
            </a:endParaRPr>
          </a:p>
          <a:p>
            <a:r>
              <a:rPr lang="en-IN" dirty="0">
                <a:latin typeface="+mn-lt"/>
              </a:rPr>
              <a:t>If you are alone in the car, you shall switch off your mobile phone while driving any motor vehicle.(Section 250 (A)(2) of M.M.V.R.1989)</a:t>
            </a:r>
            <a:endParaRPr lang="en-GB" dirty="0">
              <a:latin typeface="+mn-lt"/>
            </a:endParaRPr>
          </a:p>
        </p:txBody>
      </p:sp>
      <p:sp>
        <p:nvSpPr>
          <p:cNvPr id="4" name="Slide Number Placeholder 3"/>
          <p:cNvSpPr>
            <a:spLocks noGrp="1"/>
          </p:cNvSpPr>
          <p:nvPr>
            <p:ph type="sldNum" sz="quarter" idx="10"/>
          </p:nvPr>
        </p:nvSpPr>
        <p:spPr/>
        <p:txBody>
          <a:bodyPr/>
          <a:lstStyle/>
          <a:p>
            <a:fld id="{0D0CA2AE-C9F7-495F-A497-53EABF626A89}" type="slidenum">
              <a:rPr lang="en-IN" smtClean="0"/>
              <a:pPr/>
              <a:t>14</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7542" fontAlgn="auto">
              <a:spcBef>
                <a:spcPts val="0"/>
              </a:spcBef>
              <a:spcAft>
                <a:spcPts val="0"/>
              </a:spcAft>
              <a:buFont typeface="Arial" pitchFamily="34" charset="0"/>
              <a:buChar char="•"/>
              <a:defRPr/>
            </a:pPr>
            <a:r>
              <a:rPr lang="en-GB" dirty="0">
                <a:latin typeface="+mn-lt"/>
              </a:rPr>
              <a:t> </a:t>
            </a:r>
            <a:r>
              <a:rPr lang="en-IN" dirty="0">
                <a:solidFill>
                  <a:srgbClr val="FFFFFF"/>
                </a:solidFill>
                <a:effectLst>
                  <a:outerShdw blurRad="38100" dist="38100" dir="2700000" algn="tl">
                    <a:srgbClr val="000000">
                      <a:alpha val="43137"/>
                    </a:srgbClr>
                  </a:outerShdw>
                </a:effectLst>
                <a:latin typeface="Arial"/>
              </a:rPr>
              <a:t>Motorbikes are constructed for the rider and maximum one pillion rider.  </a:t>
            </a:r>
          </a:p>
          <a:p>
            <a:pPr>
              <a:buFont typeface="Arial" pitchFamily="34" charset="0"/>
              <a:buChar char="•"/>
            </a:pPr>
            <a:r>
              <a:rPr lang="en-GB" dirty="0">
                <a:latin typeface="+mn-lt"/>
              </a:rPr>
              <a:t>Make sure pillion rider is wearing all proper safety equipment like helmet with visor, proper clothing, ankle length shoes, knees and elbow guards etc. as worn by the rider.</a:t>
            </a:r>
          </a:p>
          <a:p>
            <a:pPr>
              <a:buFont typeface="Arial" pitchFamily="34" charset="0"/>
              <a:buChar char="•"/>
            </a:pPr>
            <a:r>
              <a:rPr lang="en-GB" dirty="0">
                <a:latin typeface="+mn-lt"/>
              </a:rPr>
              <a:t> Pillion should hold rider around the waist.</a:t>
            </a:r>
          </a:p>
          <a:p>
            <a:pPr>
              <a:buFont typeface="Arial" pitchFamily="34" charset="0"/>
              <a:buChar char="•"/>
            </a:pPr>
            <a:r>
              <a:rPr lang="en-GB" dirty="0">
                <a:latin typeface="+mn-lt"/>
              </a:rPr>
              <a:t> He should be able to keep balance with the rider.</a:t>
            </a:r>
          </a:p>
          <a:p>
            <a:pPr>
              <a:buFont typeface="Arial" pitchFamily="34" charset="0"/>
              <a:buChar char="•"/>
            </a:pPr>
            <a:r>
              <a:rPr lang="en-GB" dirty="0">
                <a:latin typeface="+mn-lt"/>
              </a:rPr>
              <a:t> Advice him to keep balance by leaning with you and positioning himself as per changing situations of road, curves and bends.</a:t>
            </a:r>
          </a:p>
          <a:p>
            <a:pPr>
              <a:buFont typeface="Arial" pitchFamily="34" charset="0"/>
              <a:buChar char="•"/>
            </a:pPr>
            <a:r>
              <a:rPr lang="en-GB" dirty="0">
                <a:latin typeface="+mn-lt"/>
              </a:rPr>
              <a:t> Pillion should keep legs and clothes away from muffler, drive chain or other moving parts.</a:t>
            </a:r>
          </a:p>
          <a:p>
            <a:pPr>
              <a:buFont typeface="Arial" pitchFamily="34" charset="0"/>
              <a:buChar char="•"/>
            </a:pPr>
            <a:r>
              <a:rPr lang="en-GB" dirty="0">
                <a:latin typeface="+mn-lt"/>
              </a:rPr>
              <a:t> Always warn your pillion about changes in riding styles or the situation ahead. </a:t>
            </a:r>
          </a:p>
          <a:p>
            <a:pPr>
              <a:buFont typeface="Arial" pitchFamily="34" charset="0"/>
              <a:buChar char="•"/>
            </a:pPr>
            <a:r>
              <a:rPr lang="en-GB" dirty="0">
                <a:latin typeface="+mn-lt"/>
              </a:rPr>
              <a:t> Don’t talk unnecessary with pillion rider. </a:t>
            </a:r>
          </a:p>
          <a:p>
            <a:r>
              <a:rPr lang="en-GB" b="1" dirty="0">
                <a:latin typeface="+mn-lt"/>
              </a:rPr>
              <a:t>Note:</a:t>
            </a:r>
            <a:endParaRPr lang="en-GB" dirty="0">
              <a:latin typeface="+mn-lt"/>
            </a:endParaRPr>
          </a:p>
          <a:p>
            <a:r>
              <a:rPr lang="en-GB" dirty="0">
                <a:latin typeface="+mn-lt"/>
              </a:rPr>
              <a:t>Even a lady should sit astride, keeping legs across both sides resting on foot rests. A lady wearing Indian dress/sari should avoid her clothes flying around.</a:t>
            </a:r>
          </a:p>
        </p:txBody>
      </p:sp>
      <p:sp>
        <p:nvSpPr>
          <p:cNvPr id="4" name="Slide Number Placeholder 3"/>
          <p:cNvSpPr>
            <a:spLocks noGrp="1"/>
          </p:cNvSpPr>
          <p:nvPr>
            <p:ph type="sldNum" sz="quarter" idx="10"/>
          </p:nvPr>
        </p:nvSpPr>
        <p:spPr/>
        <p:txBody>
          <a:bodyPr/>
          <a:lstStyle/>
          <a:p>
            <a:fld id="{0D0CA2AE-C9F7-495F-A497-53EABF626A89}" type="slidenum">
              <a:rPr lang="en-IN" smtClean="0"/>
              <a:pPr/>
              <a:t>15</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A motorcycle rider must be fresh and fit. Getting enough sleep (7 – 8 hours) is a must for safe riding. If not rested enough riding is affected adversely.</a:t>
            </a:r>
          </a:p>
          <a:p>
            <a:pPr>
              <a:buFont typeface="Arial" pitchFamily="34" charset="0"/>
              <a:buChar char="•"/>
            </a:pPr>
            <a:r>
              <a:rPr lang="en-GB" dirty="0">
                <a:latin typeface="+mn-lt"/>
              </a:rPr>
              <a:t> Fatigue occurs after long continuous hours of work, thus reducing efficiency. The remedy is to take a small break every two hours, freshen up and start again. It is not advisable to drive more than six hours a day. </a:t>
            </a:r>
          </a:p>
          <a:p>
            <a:pPr defTabSz="907542" fontAlgn="auto">
              <a:spcBef>
                <a:spcPts val="0"/>
              </a:spcBef>
              <a:spcAft>
                <a:spcPts val="0"/>
              </a:spcAft>
              <a:buFont typeface="Arial" pitchFamily="34" charset="0"/>
              <a:buChar char="•"/>
              <a:defRPr/>
            </a:pPr>
            <a:r>
              <a:rPr lang="en-GB" dirty="0">
                <a:latin typeface="+mn-lt"/>
              </a:rPr>
              <a:t> Tiredness means a person is likely to fall asleep. This happens more often when drivers are about to reach their destination and they try to pull on and squeeze in the last leg of the journey. The remedy is to have a break with a power nap for at least 20 minutes.</a:t>
            </a:r>
          </a:p>
        </p:txBody>
      </p:sp>
      <p:sp>
        <p:nvSpPr>
          <p:cNvPr id="4" name="Slide Number Placeholder 3"/>
          <p:cNvSpPr>
            <a:spLocks noGrp="1"/>
          </p:cNvSpPr>
          <p:nvPr>
            <p:ph type="sldNum" sz="quarter" idx="10"/>
          </p:nvPr>
        </p:nvSpPr>
        <p:spPr/>
        <p:txBody>
          <a:bodyPr/>
          <a:lstStyle/>
          <a:p>
            <a:fld id="{0D0CA2AE-C9F7-495F-A497-53EABF626A89}" type="slidenum">
              <a:rPr lang="en-IN" smtClean="0"/>
              <a:pPr/>
              <a:t>16</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The </a:t>
            </a:r>
            <a:r>
              <a:rPr lang="en-GB" b="1" dirty="0">
                <a:latin typeface="+mn-lt"/>
              </a:rPr>
              <a:t>legal limit for drinking</a:t>
            </a:r>
            <a:r>
              <a:rPr lang="en-GB" dirty="0">
                <a:latin typeface="+mn-lt"/>
              </a:rPr>
              <a:t> and riding is below 30 mg of alcohol in every 100 ml of blood. It is a punishable offence to ride when you exceed the limit and are inebriated. </a:t>
            </a:r>
          </a:p>
          <a:p>
            <a:r>
              <a:rPr lang="en-GB" dirty="0">
                <a:latin typeface="+mn-lt"/>
              </a:rPr>
              <a:t>If a person is found riding or attempting to ride a motorcycle while under the influence of alcohol, he shall be liable:</a:t>
            </a:r>
          </a:p>
          <a:p>
            <a:pPr>
              <a:buFont typeface="Arial" pitchFamily="34" charset="0"/>
              <a:buChar char="•"/>
            </a:pPr>
            <a:r>
              <a:rPr lang="en-GB" dirty="0">
                <a:latin typeface="+mn-lt"/>
              </a:rPr>
              <a:t> Punishable for the first offence with an imprisonment for a term which may extend up to 6 months or a fine up to Rs. 2000/- or both.</a:t>
            </a:r>
          </a:p>
          <a:p>
            <a:pPr>
              <a:buFont typeface="Arial" pitchFamily="34" charset="0"/>
              <a:buChar char="•"/>
            </a:pPr>
            <a:r>
              <a:rPr lang="en-GB" dirty="0">
                <a:latin typeface="+mn-lt"/>
              </a:rPr>
              <a:t> For a subsequent offence committed within 3 years of the previous offence, with imprisonment which may extend up to 2 years or fine up to Rs. 3000/- or both.</a:t>
            </a:r>
          </a:p>
        </p:txBody>
      </p:sp>
      <p:sp>
        <p:nvSpPr>
          <p:cNvPr id="4" name="Slide Number Placeholder 3"/>
          <p:cNvSpPr>
            <a:spLocks noGrp="1"/>
          </p:cNvSpPr>
          <p:nvPr>
            <p:ph type="sldNum" sz="quarter" idx="10"/>
          </p:nvPr>
        </p:nvSpPr>
        <p:spPr/>
        <p:txBody>
          <a:bodyPr/>
          <a:lstStyle/>
          <a:p>
            <a:fld id="{0D0CA2AE-C9F7-495F-A497-53EABF626A89}" type="slidenum">
              <a:rPr lang="en-IN" smtClean="0"/>
              <a:pPr/>
              <a:t>17</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A motorcycle is less stable on the road because of its size and very little contact/traction with the road and needs frequent attention.</a:t>
            </a:r>
          </a:p>
          <a:p>
            <a:r>
              <a:rPr lang="en-GB" dirty="0">
                <a:latin typeface="+mn-lt"/>
              </a:rPr>
              <a:t>Check and re-check it before every ride and you must:</a:t>
            </a:r>
          </a:p>
          <a:p>
            <a:pPr>
              <a:buFont typeface="Arial" pitchFamily="34" charset="0"/>
              <a:buChar char="•"/>
            </a:pPr>
            <a:r>
              <a:rPr lang="en-GB" dirty="0">
                <a:latin typeface="+mn-lt"/>
              </a:rPr>
              <a:t>Do not forget the pre-starting checks.</a:t>
            </a:r>
          </a:p>
          <a:p>
            <a:pPr>
              <a:buFont typeface="Arial" pitchFamily="34" charset="0"/>
              <a:buChar char="•"/>
            </a:pPr>
            <a:r>
              <a:rPr lang="en-GB" dirty="0">
                <a:latin typeface="+mn-lt"/>
              </a:rPr>
              <a:t>Never leave any minor defect unattended.</a:t>
            </a:r>
          </a:p>
          <a:p>
            <a:pPr>
              <a:buFont typeface="Arial" pitchFamily="34" charset="0"/>
              <a:buChar char="•"/>
            </a:pPr>
            <a:r>
              <a:rPr lang="en-GB" dirty="0">
                <a:latin typeface="+mn-lt"/>
              </a:rPr>
              <a:t>Never overload the bike.</a:t>
            </a:r>
          </a:p>
        </p:txBody>
      </p:sp>
      <p:sp>
        <p:nvSpPr>
          <p:cNvPr id="4" name="Slide Number Placeholder 3"/>
          <p:cNvSpPr>
            <a:spLocks noGrp="1"/>
          </p:cNvSpPr>
          <p:nvPr>
            <p:ph type="sldNum" sz="quarter" idx="10"/>
          </p:nvPr>
        </p:nvSpPr>
        <p:spPr/>
        <p:txBody>
          <a:bodyPr/>
          <a:lstStyle/>
          <a:p>
            <a:fld id="{0D0CA2AE-C9F7-495F-A497-53EABF626A89}" type="slidenum">
              <a:rPr lang="en-IN" smtClean="0"/>
              <a:pPr/>
              <a:t>18</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This list includes:</a:t>
            </a:r>
            <a:endParaRPr lang="en-GB" b="1" dirty="0">
              <a:latin typeface="+mn-lt"/>
            </a:endParaRPr>
          </a:p>
          <a:p>
            <a:pPr>
              <a:buFont typeface="Arial" pitchFamily="34" charset="0"/>
              <a:buChar char="•"/>
            </a:pPr>
            <a:r>
              <a:rPr lang="en-GB" dirty="0">
                <a:latin typeface="+mn-lt"/>
              </a:rPr>
              <a:t>Tyres condition and inflation</a:t>
            </a:r>
            <a:endParaRPr lang="en-GB" b="1" dirty="0">
              <a:latin typeface="+mn-lt"/>
            </a:endParaRPr>
          </a:p>
          <a:p>
            <a:pPr>
              <a:buFont typeface="Arial" pitchFamily="34" charset="0"/>
              <a:buChar char="•"/>
            </a:pPr>
            <a:r>
              <a:rPr lang="en-GB" dirty="0">
                <a:latin typeface="+mn-lt"/>
              </a:rPr>
              <a:t>Oil level</a:t>
            </a:r>
            <a:endParaRPr lang="en-GB" b="1" dirty="0">
              <a:latin typeface="+mn-lt"/>
            </a:endParaRPr>
          </a:p>
          <a:p>
            <a:pPr>
              <a:buFont typeface="Arial" pitchFamily="34" charset="0"/>
              <a:buChar char="•"/>
            </a:pPr>
            <a:r>
              <a:rPr lang="en-GB" dirty="0">
                <a:latin typeface="+mn-lt"/>
              </a:rPr>
              <a:t>Brake fluid level &amp; adjustment</a:t>
            </a:r>
          </a:p>
          <a:p>
            <a:pPr>
              <a:buFont typeface="Arial" pitchFamily="34" charset="0"/>
              <a:buChar char="•"/>
            </a:pPr>
            <a:r>
              <a:rPr lang="en-GB" dirty="0">
                <a:latin typeface="+mn-lt"/>
              </a:rPr>
              <a:t>Chain correct tension &amp; adequate lubrication</a:t>
            </a:r>
          </a:p>
          <a:p>
            <a:pPr>
              <a:buFont typeface="Arial" pitchFamily="34" charset="0"/>
              <a:buChar char="•"/>
            </a:pPr>
            <a:r>
              <a:rPr lang="en-GB" dirty="0">
                <a:latin typeface="+mn-lt"/>
              </a:rPr>
              <a:t>shockers for any oil leaks</a:t>
            </a:r>
          </a:p>
          <a:p>
            <a:pPr>
              <a:buFont typeface="Arial" pitchFamily="34" charset="0"/>
              <a:buChar char="•"/>
            </a:pPr>
            <a:r>
              <a:rPr lang="en-GB" dirty="0">
                <a:latin typeface="+mn-lt"/>
              </a:rPr>
              <a:t>Lights and horn</a:t>
            </a:r>
            <a:endParaRPr lang="en-GB" b="1" dirty="0">
              <a:latin typeface="+mn-lt"/>
            </a:endParaRPr>
          </a:p>
          <a:p>
            <a:pPr>
              <a:buFont typeface="Arial" pitchFamily="34" charset="0"/>
              <a:buChar char="•"/>
            </a:pPr>
            <a:r>
              <a:rPr lang="en-GB" dirty="0">
                <a:latin typeface="+mn-lt"/>
              </a:rPr>
              <a:t>Side view mirrors</a:t>
            </a:r>
            <a:endParaRPr lang="en-GB" b="1" dirty="0">
              <a:latin typeface="+mn-lt"/>
            </a:endParaRPr>
          </a:p>
          <a:p>
            <a:pPr>
              <a:buFont typeface="Arial" pitchFamily="34" charset="0"/>
              <a:buChar char="•"/>
            </a:pPr>
            <a:r>
              <a:rPr lang="en-GB" dirty="0">
                <a:latin typeface="+mn-lt"/>
              </a:rPr>
              <a:t>Documents</a:t>
            </a:r>
            <a:endParaRPr lang="en-GB" b="1" dirty="0">
              <a:latin typeface="+mn-lt"/>
            </a:endParaRPr>
          </a:p>
        </p:txBody>
      </p:sp>
      <p:sp>
        <p:nvSpPr>
          <p:cNvPr id="4" name="Slide Number Placeholder 3"/>
          <p:cNvSpPr>
            <a:spLocks noGrp="1"/>
          </p:cNvSpPr>
          <p:nvPr>
            <p:ph type="sldNum" sz="quarter" idx="10"/>
          </p:nvPr>
        </p:nvSpPr>
        <p:spPr/>
        <p:txBody>
          <a:bodyPr/>
          <a:lstStyle/>
          <a:p>
            <a:fld id="{0D0CA2AE-C9F7-495F-A497-53EABF626A89}" type="slidenum">
              <a:rPr lang="en-IN" smtClean="0"/>
              <a:pPr/>
              <a:t>19</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Riding a bike is quite different and much more difficult than driving a car in many aspects. </a:t>
            </a:r>
          </a:p>
          <a:p>
            <a:pPr>
              <a:buFont typeface="Arial" pitchFamily="34" charset="0"/>
              <a:buChar char="•"/>
            </a:pPr>
            <a:r>
              <a:rPr lang="en-GB" dirty="0">
                <a:latin typeface="+mn-lt"/>
              </a:rPr>
              <a:t> Motorcycles are not very stable. </a:t>
            </a:r>
          </a:p>
          <a:p>
            <a:pPr>
              <a:buFont typeface="Arial" pitchFamily="34" charset="0"/>
              <a:buChar char="•"/>
            </a:pPr>
            <a:r>
              <a:rPr lang="en-GB" dirty="0">
                <a:latin typeface="+mn-lt"/>
              </a:rPr>
              <a:t> A rider does not have any supplementary safety device apart from helmet whereas in a four wheeler the driver is covered from all sides sitting inside the cabin with safety device like seatbelt, airbags, ABS etc. ...</a:t>
            </a:r>
          </a:p>
          <a:p>
            <a:pPr>
              <a:buFont typeface="Arial" pitchFamily="34" charset="0"/>
              <a:buChar char="•"/>
            </a:pPr>
            <a:r>
              <a:rPr lang="en-GB" dirty="0">
                <a:latin typeface="+mn-lt"/>
              </a:rPr>
              <a:t> Thus a second of carelessness can lead to loss of balance or traction which results in critical and dangerous situations like crashes. 80% of accidents with bikes results in serious injuries or deaths.</a:t>
            </a:r>
          </a:p>
        </p:txBody>
      </p:sp>
      <p:sp>
        <p:nvSpPr>
          <p:cNvPr id="4" name="Slide Number Placeholder 3"/>
          <p:cNvSpPr>
            <a:spLocks noGrp="1"/>
          </p:cNvSpPr>
          <p:nvPr>
            <p:ph type="sldNum" sz="quarter" idx="10"/>
          </p:nvPr>
        </p:nvSpPr>
        <p:spPr/>
        <p:txBody>
          <a:bodyPr/>
          <a:lstStyle/>
          <a:p>
            <a:fld id="{0D0CA2AE-C9F7-495F-A497-53EABF626A89}" type="slidenum">
              <a:rPr lang="en-IN" smtClean="0"/>
              <a:pPr/>
              <a:t>20</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8213" y="750888"/>
            <a:ext cx="5008562" cy="37576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542590E-1F6D-4D91-84B4-E740527DA96F}" type="slidenum">
              <a:rPr lang="en-US" smtClean="0"/>
              <a:t>2</a:t>
            </a:fld>
            <a:endParaRPr lang="en-US"/>
          </a:p>
        </p:txBody>
      </p:sp>
    </p:spTree>
    <p:extLst>
      <p:ext uri="{BB962C8B-B14F-4D97-AF65-F5344CB8AC3E}">
        <p14:creationId xmlns:p14="http://schemas.microsoft.com/office/powerpoint/2010/main" val="94381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7542" fontAlgn="auto">
              <a:spcBef>
                <a:spcPts val="0"/>
              </a:spcBef>
              <a:spcAft>
                <a:spcPts val="0"/>
              </a:spcAft>
              <a:defRPr/>
            </a:pPr>
            <a:r>
              <a:rPr lang="en-GB" dirty="0">
                <a:latin typeface="+mn-lt"/>
              </a:rPr>
              <a:t>Defensive riding is all about anticipating and showing your presence on the road to others by looking well ahead, acting in time, keeping correct position, choosing appropriate lane through traffic, using good skills and exercising better techniques while manoeuvring.</a:t>
            </a:r>
          </a:p>
        </p:txBody>
      </p:sp>
      <p:sp>
        <p:nvSpPr>
          <p:cNvPr id="4" name="Slide Number Placeholder 3"/>
          <p:cNvSpPr>
            <a:spLocks noGrp="1"/>
          </p:cNvSpPr>
          <p:nvPr>
            <p:ph type="sldNum" sz="quarter" idx="10"/>
          </p:nvPr>
        </p:nvSpPr>
        <p:spPr/>
        <p:txBody>
          <a:bodyPr/>
          <a:lstStyle/>
          <a:p>
            <a:fld id="{0D0CA2AE-C9F7-495F-A497-53EABF626A89}" type="slidenum">
              <a:rPr lang="en-IN" smtClean="0"/>
              <a:pPr/>
              <a:t>21</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7542" fontAlgn="auto">
              <a:spcBef>
                <a:spcPts val="0"/>
              </a:spcBef>
              <a:spcAft>
                <a:spcPts val="0"/>
              </a:spcAft>
              <a:defRPr/>
            </a:pPr>
            <a:r>
              <a:rPr lang="en-GB" dirty="0">
                <a:latin typeface="+mn-lt"/>
              </a:rPr>
              <a:t>During braking, for a car it is just pressing the brake pedal which is evenly operated to all the wheels, where as in a two wheeler both brakes have to be operated manually by hand and foot and if the combination of pressure is not correct then it is dangerous.</a:t>
            </a:r>
          </a:p>
        </p:txBody>
      </p:sp>
      <p:sp>
        <p:nvSpPr>
          <p:cNvPr id="4" name="Slide Number Placeholder 3"/>
          <p:cNvSpPr>
            <a:spLocks noGrp="1"/>
          </p:cNvSpPr>
          <p:nvPr>
            <p:ph type="sldNum" sz="quarter" idx="10"/>
          </p:nvPr>
        </p:nvSpPr>
        <p:spPr/>
        <p:txBody>
          <a:bodyPr/>
          <a:lstStyle/>
          <a:p>
            <a:fld id="{0D0CA2AE-C9F7-495F-A497-53EABF626A89}" type="slidenum">
              <a:rPr lang="en-IN" smtClean="0"/>
              <a:pPr/>
              <a:t>22</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GB" dirty="0">
                <a:latin typeface="+mn-lt"/>
              </a:rPr>
              <a:t> Park the bike on centre stand.</a:t>
            </a:r>
          </a:p>
          <a:p>
            <a:pPr>
              <a:buFont typeface="Arial" pitchFamily="34" charset="0"/>
              <a:buChar char="•"/>
            </a:pPr>
            <a:r>
              <a:rPr lang="en-GB" dirty="0">
                <a:latin typeface="+mn-lt"/>
              </a:rPr>
              <a:t> Stand on the foot rest on the motor cycle by holding the handle with both the hands, look forward and slowly sit down with full body weight on the feet and sit down. Practice this procedure till familiarised.</a:t>
            </a:r>
          </a:p>
          <a:p>
            <a:pPr defTabSz="907542" fontAlgn="auto">
              <a:spcBef>
                <a:spcPts val="0"/>
              </a:spcBef>
              <a:spcAft>
                <a:spcPts val="0"/>
              </a:spcAft>
              <a:buFont typeface="Arial" pitchFamily="34" charset="0"/>
              <a:buChar char="•"/>
              <a:defRPr/>
            </a:pPr>
            <a:r>
              <a:rPr lang="en-GB" dirty="0">
                <a:latin typeface="+mn-lt"/>
              </a:rPr>
              <a:t>After holding handle, the position of elbows should be at 120° approximately.</a:t>
            </a:r>
          </a:p>
        </p:txBody>
      </p:sp>
      <p:sp>
        <p:nvSpPr>
          <p:cNvPr id="4" name="Slide Number Placeholder 3"/>
          <p:cNvSpPr>
            <a:spLocks noGrp="1"/>
          </p:cNvSpPr>
          <p:nvPr>
            <p:ph type="sldNum" sz="quarter" idx="10"/>
          </p:nvPr>
        </p:nvSpPr>
        <p:spPr/>
        <p:txBody>
          <a:bodyPr/>
          <a:lstStyle/>
          <a:p>
            <a:fld id="{0D0CA2AE-C9F7-495F-A497-53EABF626A89}" type="slidenum">
              <a:rPr lang="en-IN" smtClean="0"/>
              <a:pPr/>
              <a:t>23</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GB" dirty="0">
                <a:latin typeface="+mn-lt"/>
              </a:rPr>
              <a:t> Sit comfortably.</a:t>
            </a:r>
          </a:p>
          <a:p>
            <a:pPr>
              <a:buFont typeface="Arial" pitchFamily="34" charset="0"/>
              <a:buChar char="•"/>
            </a:pPr>
            <a:r>
              <a:rPr lang="en-GB" dirty="0">
                <a:latin typeface="+mn-lt"/>
              </a:rPr>
              <a:t> Position of hips – sitting in a position where you can easily operate the handle- bar and brakes.</a:t>
            </a:r>
          </a:p>
          <a:p>
            <a:pPr>
              <a:buFont typeface="Arial" pitchFamily="34" charset="0"/>
              <a:buChar char="•"/>
            </a:pPr>
            <a:r>
              <a:rPr lang="en-GB" dirty="0">
                <a:latin typeface="+mn-lt"/>
              </a:rPr>
              <a:t> Have relaxed shoulders (take deep breath and release).</a:t>
            </a:r>
          </a:p>
        </p:txBody>
      </p:sp>
      <p:sp>
        <p:nvSpPr>
          <p:cNvPr id="4" name="Slide Number Placeholder 3"/>
          <p:cNvSpPr>
            <a:spLocks noGrp="1"/>
          </p:cNvSpPr>
          <p:nvPr>
            <p:ph type="sldNum" sz="quarter" idx="10"/>
          </p:nvPr>
        </p:nvSpPr>
        <p:spPr/>
        <p:txBody>
          <a:bodyPr/>
          <a:lstStyle/>
          <a:p>
            <a:fld id="{0D0CA2AE-C9F7-495F-A497-53EABF626A89}" type="slidenum">
              <a:rPr lang="en-IN" smtClean="0"/>
              <a:pPr/>
              <a:t>24</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latin typeface="+mn-lt"/>
              </a:rPr>
              <a:t>Adjust the mirrors until the tip of your shoulder can be seen in the lower edge of the mirror.</a:t>
            </a:r>
            <a:br>
              <a:rPr lang="en-IN" dirty="0"/>
            </a:br>
            <a:r>
              <a:rPr lang="en-IN" dirty="0">
                <a:latin typeface="+mn-lt"/>
              </a:rPr>
              <a:t>Do not adjust the mirror while the motorcycle is on the main stand.</a:t>
            </a:r>
            <a:endParaRPr lang="en-GB" dirty="0"/>
          </a:p>
        </p:txBody>
      </p:sp>
      <p:sp>
        <p:nvSpPr>
          <p:cNvPr id="4" name="Slide Number Placeholder 3"/>
          <p:cNvSpPr>
            <a:spLocks noGrp="1"/>
          </p:cNvSpPr>
          <p:nvPr>
            <p:ph type="sldNum" sz="quarter" idx="10"/>
          </p:nvPr>
        </p:nvSpPr>
        <p:spPr/>
        <p:txBody>
          <a:bodyPr/>
          <a:lstStyle/>
          <a:p>
            <a:fld id="{0D0CA2AE-C9F7-495F-A497-53EABF626A89}" type="slidenum">
              <a:rPr lang="en-IN" smtClean="0"/>
              <a:pPr/>
              <a:t>25</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a:latin typeface="+mn-lt"/>
              </a:rPr>
              <a:t>Turn on the following lights to check that all are working; </a:t>
            </a:r>
            <a:br>
              <a:rPr lang="en-IN" dirty="0"/>
            </a:br>
            <a:r>
              <a:rPr lang="en-IN" dirty="0">
                <a:latin typeface="+mn-lt"/>
              </a:rPr>
              <a:t>- Head lamp </a:t>
            </a:r>
            <a:br>
              <a:rPr lang="en-IN" dirty="0"/>
            </a:br>
            <a:r>
              <a:rPr lang="en-IN" dirty="0">
                <a:latin typeface="+mn-lt"/>
              </a:rPr>
              <a:t>- Hazard warning light </a:t>
            </a:r>
            <a:br>
              <a:rPr lang="en-IN" dirty="0"/>
            </a:br>
            <a:r>
              <a:rPr lang="en-IN" dirty="0">
                <a:latin typeface="+mn-lt"/>
              </a:rPr>
              <a:t>- Turn signals </a:t>
            </a:r>
            <a:br>
              <a:rPr lang="en-IN" dirty="0"/>
            </a:br>
            <a:r>
              <a:rPr lang="en-IN" dirty="0">
                <a:latin typeface="+mn-lt"/>
              </a:rPr>
              <a:t>- Tail lamp </a:t>
            </a:r>
            <a:br>
              <a:rPr lang="en-IN" dirty="0"/>
            </a:br>
            <a:r>
              <a:rPr lang="en-IN" dirty="0">
                <a:latin typeface="+mn-lt"/>
              </a:rPr>
              <a:t>- Brake lamp</a:t>
            </a:r>
            <a:endParaRPr lang="en-GB" dirty="0">
              <a:latin typeface="+mn-lt"/>
            </a:endParaRPr>
          </a:p>
          <a:p>
            <a:endParaRPr lang="en-GB" dirty="0">
              <a:latin typeface="+mn-lt"/>
            </a:endParaRPr>
          </a:p>
          <a:p>
            <a:r>
              <a:rPr lang="en-GB" dirty="0">
                <a:latin typeface="+mn-lt"/>
              </a:rPr>
              <a:t>Keep headlight always “ON” while riding to be visible.</a:t>
            </a:r>
            <a:endParaRPr lang="en-GB" dirty="0"/>
          </a:p>
        </p:txBody>
      </p:sp>
      <p:sp>
        <p:nvSpPr>
          <p:cNvPr id="4" name="Slide Number Placeholder 3"/>
          <p:cNvSpPr>
            <a:spLocks noGrp="1"/>
          </p:cNvSpPr>
          <p:nvPr>
            <p:ph type="sldNum" sz="quarter" idx="10"/>
          </p:nvPr>
        </p:nvSpPr>
        <p:spPr/>
        <p:txBody>
          <a:bodyPr/>
          <a:lstStyle/>
          <a:p>
            <a:fld id="{0D0CA2AE-C9F7-495F-A497-53EABF626A89}" type="slidenum">
              <a:rPr lang="en-IN" smtClean="0"/>
              <a:pPr/>
              <a:t>26</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solidFill>
                  <a:schemeClr val="bg1"/>
                </a:solidFill>
              </a:rPr>
              <a:t>You should check serviceability</a:t>
            </a:r>
            <a:r>
              <a:rPr lang="en-GB" baseline="0" dirty="0">
                <a:solidFill>
                  <a:schemeClr val="bg1"/>
                </a:solidFill>
              </a:rPr>
              <a:t> of </a:t>
            </a:r>
            <a:r>
              <a:rPr lang="en-GB" dirty="0">
                <a:solidFill>
                  <a:schemeClr val="bg1"/>
                </a:solidFill>
              </a:rPr>
              <a:t>front and back, left and right indicators. </a:t>
            </a:r>
            <a:endParaRPr lang="en-GB" dirty="0"/>
          </a:p>
        </p:txBody>
      </p:sp>
      <p:sp>
        <p:nvSpPr>
          <p:cNvPr id="4" name="Slide Number Placeholder 3"/>
          <p:cNvSpPr>
            <a:spLocks noGrp="1"/>
          </p:cNvSpPr>
          <p:nvPr>
            <p:ph type="sldNum" sz="quarter" idx="10"/>
          </p:nvPr>
        </p:nvSpPr>
        <p:spPr/>
        <p:txBody>
          <a:bodyPr/>
          <a:lstStyle/>
          <a:p>
            <a:fld id="{0D0CA2AE-C9F7-495F-A497-53EABF626A89}" type="slidenum">
              <a:rPr lang="en-IN" smtClean="0"/>
              <a:pPr/>
              <a:t>27</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GB" dirty="0">
                <a:solidFill>
                  <a:schemeClr val="bg1"/>
                </a:solidFill>
              </a:rPr>
              <a:t>Look all around, to see if road is free.</a:t>
            </a:r>
          </a:p>
          <a:p>
            <a:pPr>
              <a:buFont typeface="Arial" pitchFamily="34" charset="0"/>
              <a:buChar char="•"/>
            </a:pPr>
            <a:r>
              <a:rPr lang="en-GB" dirty="0">
                <a:solidFill>
                  <a:schemeClr val="bg1"/>
                </a:solidFill>
              </a:rPr>
              <a:t>Remove side/centre stand.</a:t>
            </a:r>
          </a:p>
          <a:p>
            <a:pPr>
              <a:buFont typeface="Arial" pitchFamily="34" charset="0"/>
              <a:buChar char="•"/>
            </a:pPr>
            <a:r>
              <a:rPr lang="en-GB" dirty="0">
                <a:solidFill>
                  <a:schemeClr val="bg1"/>
                </a:solidFill>
              </a:rPr>
              <a:t>Give both hand signal and indicator.</a:t>
            </a:r>
          </a:p>
          <a:p>
            <a:pPr>
              <a:buFont typeface="Arial" pitchFamily="34" charset="0"/>
              <a:buChar char="•"/>
            </a:pPr>
            <a:r>
              <a:rPr lang="en-GB" dirty="0">
                <a:solidFill>
                  <a:schemeClr val="bg1"/>
                </a:solidFill>
              </a:rPr>
              <a:t>Move feet and apply brakes for function check.</a:t>
            </a:r>
          </a:p>
          <a:p>
            <a:pPr>
              <a:buFont typeface="Arial" pitchFamily="34" charset="0"/>
              <a:buChar char="•"/>
            </a:pPr>
            <a:r>
              <a:rPr lang="en-GB" dirty="0">
                <a:solidFill>
                  <a:schemeClr val="bg1"/>
                </a:solidFill>
              </a:rPr>
              <a:t>When safe, move off.</a:t>
            </a:r>
          </a:p>
        </p:txBody>
      </p:sp>
      <p:sp>
        <p:nvSpPr>
          <p:cNvPr id="4" name="Slide Number Placeholder 3"/>
          <p:cNvSpPr>
            <a:spLocks noGrp="1"/>
          </p:cNvSpPr>
          <p:nvPr>
            <p:ph type="sldNum" sz="quarter" idx="10"/>
          </p:nvPr>
        </p:nvSpPr>
        <p:spPr/>
        <p:txBody>
          <a:bodyPr/>
          <a:lstStyle/>
          <a:p>
            <a:fld id="{0D0CA2AE-C9F7-495F-A497-53EABF626A89}" type="slidenum">
              <a:rPr lang="en-IN" smtClean="0"/>
              <a:pPr/>
              <a:t>28</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For two wheelers this situation is more dangerous than for four wheelers. Try to judge the path by looking at other vehicles movements ahead of you.</a:t>
            </a:r>
          </a:p>
          <a:p>
            <a:endParaRPr lang="en-GB" dirty="0">
              <a:latin typeface="+mn-lt"/>
            </a:endParaRPr>
          </a:p>
          <a:p>
            <a:pPr>
              <a:buFont typeface="Arial" pitchFamily="34" charset="0"/>
              <a:buChar char="•"/>
            </a:pPr>
            <a:r>
              <a:rPr lang="en-GB" dirty="0">
                <a:latin typeface="+mn-lt"/>
              </a:rPr>
              <a:t>Move in first gear keeping sufficient following distance.</a:t>
            </a:r>
          </a:p>
          <a:p>
            <a:pPr>
              <a:buFont typeface="Arial" pitchFamily="34" charset="0"/>
              <a:buChar char="•"/>
            </a:pPr>
            <a:r>
              <a:rPr lang="en-GB" dirty="0">
                <a:latin typeface="+mn-lt"/>
              </a:rPr>
              <a:t>Give more accelerator.</a:t>
            </a:r>
          </a:p>
          <a:p>
            <a:pPr>
              <a:buFont typeface="Arial" pitchFamily="34" charset="0"/>
              <a:buChar char="•"/>
            </a:pPr>
            <a:r>
              <a:rPr lang="en-GB" dirty="0">
                <a:latin typeface="+mn-lt"/>
              </a:rPr>
              <a:t>Hold the handle firmly.</a:t>
            </a:r>
          </a:p>
          <a:p>
            <a:pPr>
              <a:buFont typeface="Arial" pitchFamily="34" charset="0"/>
              <a:buChar char="•"/>
            </a:pPr>
            <a:r>
              <a:rPr lang="en-GB" dirty="0">
                <a:latin typeface="+mn-lt"/>
              </a:rPr>
              <a:t>Avoid the extreme left of the road where there could be potholes or an open manhole.</a:t>
            </a:r>
          </a:p>
        </p:txBody>
      </p:sp>
      <p:sp>
        <p:nvSpPr>
          <p:cNvPr id="4" name="Slide Number Placeholder 3"/>
          <p:cNvSpPr>
            <a:spLocks noGrp="1"/>
          </p:cNvSpPr>
          <p:nvPr>
            <p:ph type="sldNum" sz="quarter" idx="10"/>
          </p:nvPr>
        </p:nvSpPr>
        <p:spPr/>
        <p:txBody>
          <a:bodyPr/>
          <a:lstStyle/>
          <a:p>
            <a:fld id="{0D0CA2AE-C9F7-495F-A497-53EABF626A89}" type="slidenum">
              <a:rPr lang="en-IN" smtClean="0"/>
              <a:pPr/>
              <a:t>29</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The awareness of social responsibility will develop a good healthy attitude that will help in being patient, considerate and careful about the safety of other people on the road and things which are shared by the masses. A rider also has a responsibility towards the environment and economy.</a:t>
            </a:r>
          </a:p>
          <a:p>
            <a:pPr>
              <a:buFont typeface="Arial" pitchFamily="34" charset="0"/>
              <a:buChar char="•"/>
            </a:pPr>
            <a:r>
              <a:rPr lang="en-GB" dirty="0">
                <a:latin typeface="+mn-lt"/>
              </a:rPr>
              <a:t> Knowing other road users behaviour will make you considerate towards them and avoid mishaps.</a:t>
            </a:r>
          </a:p>
          <a:p>
            <a:pPr>
              <a:buFont typeface="Arial" pitchFamily="34" charset="0"/>
              <a:buChar char="•"/>
            </a:pPr>
            <a:r>
              <a:rPr lang="en-GB" dirty="0">
                <a:latin typeface="+mn-lt"/>
              </a:rPr>
              <a:t> Understanding that everyone on the road has to perform their own work and use the road as they know it best. It is for the rider to understand the errors of others to make himself  a safe rider. </a:t>
            </a:r>
          </a:p>
        </p:txBody>
      </p:sp>
      <p:sp>
        <p:nvSpPr>
          <p:cNvPr id="4" name="Slide Number Placeholder 3"/>
          <p:cNvSpPr>
            <a:spLocks noGrp="1"/>
          </p:cNvSpPr>
          <p:nvPr>
            <p:ph type="sldNum" sz="quarter" idx="10"/>
          </p:nvPr>
        </p:nvSpPr>
        <p:spPr/>
        <p:txBody>
          <a:bodyPr/>
          <a:lstStyle/>
          <a:p>
            <a:fld id="{0D0CA2AE-C9F7-495F-A497-53EABF626A89}" type="slidenum">
              <a:rPr lang="en-IN" smtClean="0"/>
              <a:pPr/>
              <a:t>30</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pitchFamily="34" charset="0"/>
            </a:endParaRPr>
          </a:p>
        </p:txBody>
      </p:sp>
      <p:sp>
        <p:nvSpPr>
          <p:cNvPr id="20484" name="Header Placeholder 3"/>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100">
                <a:solidFill>
                  <a:schemeClr val="tx1"/>
                </a:solidFill>
                <a:latin typeface="Arial" pitchFamily="34" charset="0"/>
              </a:defRPr>
            </a:lvl1pPr>
            <a:lvl2pPr marL="776234" indent="-298552" eaLnBrk="0" hangingPunct="0">
              <a:spcBef>
                <a:spcPct val="50000"/>
              </a:spcBef>
              <a:defRPr sz="2100">
                <a:solidFill>
                  <a:schemeClr val="tx1"/>
                </a:solidFill>
                <a:latin typeface="Arial" pitchFamily="34" charset="0"/>
              </a:defRPr>
            </a:lvl2pPr>
            <a:lvl3pPr marL="1194206" indent="-238841" eaLnBrk="0" hangingPunct="0">
              <a:spcBef>
                <a:spcPct val="50000"/>
              </a:spcBef>
              <a:defRPr sz="2100">
                <a:solidFill>
                  <a:schemeClr val="tx1"/>
                </a:solidFill>
                <a:latin typeface="Arial" pitchFamily="34" charset="0"/>
              </a:defRPr>
            </a:lvl3pPr>
            <a:lvl4pPr marL="1671889" indent="-238841" eaLnBrk="0" hangingPunct="0">
              <a:spcBef>
                <a:spcPct val="50000"/>
              </a:spcBef>
              <a:defRPr sz="2100">
                <a:solidFill>
                  <a:schemeClr val="tx1"/>
                </a:solidFill>
                <a:latin typeface="Arial" pitchFamily="34" charset="0"/>
              </a:defRPr>
            </a:lvl4pPr>
            <a:lvl5pPr marL="2149572" indent="-238841" eaLnBrk="0" hangingPunct="0">
              <a:spcBef>
                <a:spcPct val="50000"/>
              </a:spcBef>
              <a:defRPr sz="2100">
                <a:solidFill>
                  <a:schemeClr val="tx1"/>
                </a:solidFill>
                <a:latin typeface="Arial" pitchFamily="34" charset="0"/>
              </a:defRPr>
            </a:lvl5pPr>
            <a:lvl6pPr marL="2627254" indent="-238841" eaLnBrk="0" fontAlgn="base" hangingPunct="0">
              <a:spcBef>
                <a:spcPct val="50000"/>
              </a:spcBef>
              <a:spcAft>
                <a:spcPct val="0"/>
              </a:spcAft>
              <a:defRPr sz="2100">
                <a:solidFill>
                  <a:schemeClr val="tx1"/>
                </a:solidFill>
                <a:latin typeface="Arial" pitchFamily="34" charset="0"/>
              </a:defRPr>
            </a:lvl6pPr>
            <a:lvl7pPr marL="3104937" indent="-238841" eaLnBrk="0" fontAlgn="base" hangingPunct="0">
              <a:spcBef>
                <a:spcPct val="50000"/>
              </a:spcBef>
              <a:spcAft>
                <a:spcPct val="0"/>
              </a:spcAft>
              <a:defRPr sz="2100">
                <a:solidFill>
                  <a:schemeClr val="tx1"/>
                </a:solidFill>
                <a:latin typeface="Arial" pitchFamily="34" charset="0"/>
              </a:defRPr>
            </a:lvl7pPr>
            <a:lvl8pPr marL="3582619" indent="-238841" eaLnBrk="0" fontAlgn="base" hangingPunct="0">
              <a:spcBef>
                <a:spcPct val="50000"/>
              </a:spcBef>
              <a:spcAft>
                <a:spcPct val="0"/>
              </a:spcAft>
              <a:defRPr sz="2100">
                <a:solidFill>
                  <a:schemeClr val="tx1"/>
                </a:solidFill>
                <a:latin typeface="Arial" pitchFamily="34" charset="0"/>
              </a:defRPr>
            </a:lvl8pPr>
            <a:lvl9pPr marL="4060302" indent="-238841" eaLnBrk="0" fontAlgn="base" hangingPunct="0">
              <a:spcBef>
                <a:spcPct val="50000"/>
              </a:spcBef>
              <a:spcAft>
                <a:spcPct val="0"/>
              </a:spcAft>
              <a:defRPr sz="2100">
                <a:solidFill>
                  <a:schemeClr val="tx1"/>
                </a:solidFill>
                <a:latin typeface="Arial" pitchFamily="34" charset="0"/>
              </a:defRPr>
            </a:lvl9pPr>
          </a:lstStyle>
          <a:p>
            <a:pPr eaLnBrk="1" hangingPunct="1">
              <a:defRPr/>
            </a:pPr>
            <a:r>
              <a:rPr lang="en-US" sz="1100"/>
              <a:t>RINA Safety Board &amp; Operation OHS Forum </a:t>
            </a:r>
          </a:p>
        </p:txBody>
      </p:sp>
      <p:sp>
        <p:nvSpPr>
          <p:cNvPr id="2048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100">
                <a:solidFill>
                  <a:schemeClr val="tx1"/>
                </a:solidFill>
                <a:latin typeface="Arial" pitchFamily="34" charset="0"/>
              </a:defRPr>
            </a:lvl1pPr>
            <a:lvl2pPr marL="776234" indent="-298552" eaLnBrk="0" hangingPunct="0">
              <a:spcBef>
                <a:spcPct val="50000"/>
              </a:spcBef>
              <a:defRPr sz="2100">
                <a:solidFill>
                  <a:schemeClr val="tx1"/>
                </a:solidFill>
                <a:latin typeface="Arial" pitchFamily="34" charset="0"/>
              </a:defRPr>
            </a:lvl2pPr>
            <a:lvl3pPr marL="1194206" indent="-238841" eaLnBrk="0" hangingPunct="0">
              <a:spcBef>
                <a:spcPct val="50000"/>
              </a:spcBef>
              <a:defRPr sz="2100">
                <a:solidFill>
                  <a:schemeClr val="tx1"/>
                </a:solidFill>
                <a:latin typeface="Arial" pitchFamily="34" charset="0"/>
              </a:defRPr>
            </a:lvl3pPr>
            <a:lvl4pPr marL="1671889" indent="-238841" eaLnBrk="0" hangingPunct="0">
              <a:spcBef>
                <a:spcPct val="50000"/>
              </a:spcBef>
              <a:defRPr sz="2100">
                <a:solidFill>
                  <a:schemeClr val="tx1"/>
                </a:solidFill>
                <a:latin typeface="Arial" pitchFamily="34" charset="0"/>
              </a:defRPr>
            </a:lvl4pPr>
            <a:lvl5pPr marL="2149572" indent="-238841" eaLnBrk="0" hangingPunct="0">
              <a:spcBef>
                <a:spcPct val="50000"/>
              </a:spcBef>
              <a:defRPr sz="2100">
                <a:solidFill>
                  <a:schemeClr val="tx1"/>
                </a:solidFill>
                <a:latin typeface="Arial" pitchFamily="34" charset="0"/>
              </a:defRPr>
            </a:lvl5pPr>
            <a:lvl6pPr marL="2627254" indent="-238841" eaLnBrk="0" fontAlgn="base" hangingPunct="0">
              <a:spcBef>
                <a:spcPct val="50000"/>
              </a:spcBef>
              <a:spcAft>
                <a:spcPct val="0"/>
              </a:spcAft>
              <a:defRPr sz="2100">
                <a:solidFill>
                  <a:schemeClr val="tx1"/>
                </a:solidFill>
                <a:latin typeface="Arial" pitchFamily="34" charset="0"/>
              </a:defRPr>
            </a:lvl6pPr>
            <a:lvl7pPr marL="3104937" indent="-238841" eaLnBrk="0" fontAlgn="base" hangingPunct="0">
              <a:spcBef>
                <a:spcPct val="50000"/>
              </a:spcBef>
              <a:spcAft>
                <a:spcPct val="0"/>
              </a:spcAft>
              <a:defRPr sz="2100">
                <a:solidFill>
                  <a:schemeClr val="tx1"/>
                </a:solidFill>
                <a:latin typeface="Arial" pitchFamily="34" charset="0"/>
              </a:defRPr>
            </a:lvl7pPr>
            <a:lvl8pPr marL="3582619" indent="-238841" eaLnBrk="0" fontAlgn="base" hangingPunct="0">
              <a:spcBef>
                <a:spcPct val="50000"/>
              </a:spcBef>
              <a:spcAft>
                <a:spcPct val="0"/>
              </a:spcAft>
              <a:defRPr sz="2100">
                <a:solidFill>
                  <a:schemeClr val="tx1"/>
                </a:solidFill>
                <a:latin typeface="Arial" pitchFamily="34" charset="0"/>
              </a:defRPr>
            </a:lvl8pPr>
            <a:lvl9pPr marL="4060302" indent="-238841" eaLnBrk="0" fontAlgn="base" hangingPunct="0">
              <a:spcBef>
                <a:spcPct val="50000"/>
              </a:spcBef>
              <a:spcAft>
                <a:spcPct val="0"/>
              </a:spcAft>
              <a:defRPr sz="2100">
                <a:solidFill>
                  <a:schemeClr val="tx1"/>
                </a:solidFill>
                <a:latin typeface="Arial" pitchFamily="34" charset="0"/>
              </a:defRPr>
            </a:lvl9pPr>
          </a:lstStyle>
          <a:p>
            <a:pPr eaLnBrk="1" hangingPunct="1">
              <a:defRPr/>
            </a:pPr>
            <a:r>
              <a:rPr lang="en-US" sz="1100"/>
              <a:t>2014-03-24 </a:t>
            </a:r>
          </a:p>
        </p:txBody>
      </p:sp>
      <p:sp>
        <p:nvSpPr>
          <p:cNvPr id="20486" name="Footer Placeholder 5"/>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100">
                <a:solidFill>
                  <a:schemeClr val="tx1"/>
                </a:solidFill>
                <a:latin typeface="Arial" pitchFamily="34" charset="0"/>
              </a:defRPr>
            </a:lvl1pPr>
            <a:lvl2pPr marL="776234" indent="-298552" eaLnBrk="0" hangingPunct="0">
              <a:spcBef>
                <a:spcPct val="50000"/>
              </a:spcBef>
              <a:defRPr sz="2100">
                <a:solidFill>
                  <a:schemeClr val="tx1"/>
                </a:solidFill>
                <a:latin typeface="Arial" pitchFamily="34" charset="0"/>
              </a:defRPr>
            </a:lvl2pPr>
            <a:lvl3pPr marL="1194206" indent="-238841" eaLnBrk="0" hangingPunct="0">
              <a:spcBef>
                <a:spcPct val="50000"/>
              </a:spcBef>
              <a:defRPr sz="2100">
                <a:solidFill>
                  <a:schemeClr val="tx1"/>
                </a:solidFill>
                <a:latin typeface="Arial" pitchFamily="34" charset="0"/>
              </a:defRPr>
            </a:lvl3pPr>
            <a:lvl4pPr marL="1671889" indent="-238841" eaLnBrk="0" hangingPunct="0">
              <a:spcBef>
                <a:spcPct val="50000"/>
              </a:spcBef>
              <a:defRPr sz="2100">
                <a:solidFill>
                  <a:schemeClr val="tx1"/>
                </a:solidFill>
                <a:latin typeface="Arial" pitchFamily="34" charset="0"/>
              </a:defRPr>
            </a:lvl4pPr>
            <a:lvl5pPr marL="2149572" indent="-238841" eaLnBrk="0" hangingPunct="0">
              <a:spcBef>
                <a:spcPct val="50000"/>
              </a:spcBef>
              <a:defRPr sz="2100">
                <a:solidFill>
                  <a:schemeClr val="tx1"/>
                </a:solidFill>
                <a:latin typeface="Arial" pitchFamily="34" charset="0"/>
              </a:defRPr>
            </a:lvl5pPr>
            <a:lvl6pPr marL="2627254" indent="-238841" eaLnBrk="0" fontAlgn="base" hangingPunct="0">
              <a:spcBef>
                <a:spcPct val="50000"/>
              </a:spcBef>
              <a:spcAft>
                <a:spcPct val="0"/>
              </a:spcAft>
              <a:defRPr sz="2100">
                <a:solidFill>
                  <a:schemeClr val="tx1"/>
                </a:solidFill>
                <a:latin typeface="Arial" pitchFamily="34" charset="0"/>
              </a:defRPr>
            </a:lvl6pPr>
            <a:lvl7pPr marL="3104937" indent="-238841" eaLnBrk="0" fontAlgn="base" hangingPunct="0">
              <a:spcBef>
                <a:spcPct val="50000"/>
              </a:spcBef>
              <a:spcAft>
                <a:spcPct val="0"/>
              </a:spcAft>
              <a:defRPr sz="2100">
                <a:solidFill>
                  <a:schemeClr val="tx1"/>
                </a:solidFill>
                <a:latin typeface="Arial" pitchFamily="34" charset="0"/>
              </a:defRPr>
            </a:lvl7pPr>
            <a:lvl8pPr marL="3582619" indent="-238841" eaLnBrk="0" fontAlgn="base" hangingPunct="0">
              <a:spcBef>
                <a:spcPct val="50000"/>
              </a:spcBef>
              <a:spcAft>
                <a:spcPct val="0"/>
              </a:spcAft>
              <a:defRPr sz="2100">
                <a:solidFill>
                  <a:schemeClr val="tx1"/>
                </a:solidFill>
                <a:latin typeface="Arial" pitchFamily="34" charset="0"/>
              </a:defRPr>
            </a:lvl8pPr>
            <a:lvl9pPr marL="4060302" indent="-238841" eaLnBrk="0" fontAlgn="base" hangingPunct="0">
              <a:spcBef>
                <a:spcPct val="50000"/>
              </a:spcBef>
              <a:spcAft>
                <a:spcPct val="0"/>
              </a:spcAft>
              <a:defRPr sz="2100">
                <a:solidFill>
                  <a:schemeClr val="tx1"/>
                </a:solidFill>
                <a:latin typeface="Arial" pitchFamily="34" charset="0"/>
              </a:defRPr>
            </a:lvl9pPr>
          </a:lstStyle>
          <a:p>
            <a:pPr eaLnBrk="1" hangingPunct="1">
              <a:defRPr/>
            </a:pPr>
            <a:r>
              <a:rPr lang="en-US" sz="1100"/>
              <a:t> </a:t>
            </a:r>
          </a:p>
        </p:txBody>
      </p:sp>
      <p:sp>
        <p:nvSpPr>
          <p:cNvPr id="20487" name="Slide Number Placeholder 6"/>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100">
                <a:solidFill>
                  <a:schemeClr val="tx1"/>
                </a:solidFill>
                <a:latin typeface="Arial" pitchFamily="34" charset="0"/>
              </a:defRPr>
            </a:lvl1pPr>
            <a:lvl2pPr marL="776234" indent="-298552" eaLnBrk="0" hangingPunct="0">
              <a:spcBef>
                <a:spcPct val="50000"/>
              </a:spcBef>
              <a:defRPr sz="2100">
                <a:solidFill>
                  <a:schemeClr val="tx1"/>
                </a:solidFill>
                <a:latin typeface="Arial" pitchFamily="34" charset="0"/>
              </a:defRPr>
            </a:lvl2pPr>
            <a:lvl3pPr marL="1194206" indent="-238841" eaLnBrk="0" hangingPunct="0">
              <a:spcBef>
                <a:spcPct val="50000"/>
              </a:spcBef>
              <a:defRPr sz="2100">
                <a:solidFill>
                  <a:schemeClr val="tx1"/>
                </a:solidFill>
                <a:latin typeface="Arial" pitchFamily="34" charset="0"/>
              </a:defRPr>
            </a:lvl3pPr>
            <a:lvl4pPr marL="1671889" indent="-238841" eaLnBrk="0" hangingPunct="0">
              <a:spcBef>
                <a:spcPct val="50000"/>
              </a:spcBef>
              <a:defRPr sz="2100">
                <a:solidFill>
                  <a:schemeClr val="tx1"/>
                </a:solidFill>
                <a:latin typeface="Arial" pitchFamily="34" charset="0"/>
              </a:defRPr>
            </a:lvl4pPr>
            <a:lvl5pPr marL="2149572" indent="-238841" eaLnBrk="0" hangingPunct="0">
              <a:spcBef>
                <a:spcPct val="50000"/>
              </a:spcBef>
              <a:defRPr sz="2100">
                <a:solidFill>
                  <a:schemeClr val="tx1"/>
                </a:solidFill>
                <a:latin typeface="Arial" pitchFamily="34" charset="0"/>
              </a:defRPr>
            </a:lvl5pPr>
            <a:lvl6pPr marL="2627254" indent="-238841" eaLnBrk="0" fontAlgn="base" hangingPunct="0">
              <a:spcBef>
                <a:spcPct val="50000"/>
              </a:spcBef>
              <a:spcAft>
                <a:spcPct val="0"/>
              </a:spcAft>
              <a:defRPr sz="2100">
                <a:solidFill>
                  <a:schemeClr val="tx1"/>
                </a:solidFill>
                <a:latin typeface="Arial" pitchFamily="34" charset="0"/>
              </a:defRPr>
            </a:lvl6pPr>
            <a:lvl7pPr marL="3104937" indent="-238841" eaLnBrk="0" fontAlgn="base" hangingPunct="0">
              <a:spcBef>
                <a:spcPct val="50000"/>
              </a:spcBef>
              <a:spcAft>
                <a:spcPct val="0"/>
              </a:spcAft>
              <a:defRPr sz="2100">
                <a:solidFill>
                  <a:schemeClr val="tx1"/>
                </a:solidFill>
                <a:latin typeface="Arial" pitchFamily="34" charset="0"/>
              </a:defRPr>
            </a:lvl7pPr>
            <a:lvl8pPr marL="3582619" indent="-238841" eaLnBrk="0" fontAlgn="base" hangingPunct="0">
              <a:spcBef>
                <a:spcPct val="50000"/>
              </a:spcBef>
              <a:spcAft>
                <a:spcPct val="0"/>
              </a:spcAft>
              <a:defRPr sz="2100">
                <a:solidFill>
                  <a:schemeClr val="tx1"/>
                </a:solidFill>
                <a:latin typeface="Arial" pitchFamily="34" charset="0"/>
              </a:defRPr>
            </a:lvl8pPr>
            <a:lvl9pPr marL="4060302" indent="-238841" eaLnBrk="0" fontAlgn="base" hangingPunct="0">
              <a:spcBef>
                <a:spcPct val="50000"/>
              </a:spcBef>
              <a:spcAft>
                <a:spcPct val="0"/>
              </a:spcAft>
              <a:defRPr sz="2100">
                <a:solidFill>
                  <a:schemeClr val="tx1"/>
                </a:solidFill>
                <a:latin typeface="Arial" pitchFamily="34" charset="0"/>
              </a:defRPr>
            </a:lvl9pPr>
          </a:lstStyle>
          <a:p>
            <a:pPr eaLnBrk="1" hangingPunct="1">
              <a:defRPr/>
            </a:pPr>
            <a:fld id="{F2E1E370-F6CF-44AA-BF07-F74A54B62161}" type="slidenum">
              <a:rPr lang="en-US" sz="1100"/>
              <a:pPr eaLnBrk="1" hangingPunct="1">
                <a:defRPr/>
              </a:pPr>
              <a:t>4</a:t>
            </a:fld>
            <a:endParaRPr lang="en-US"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4891" indent="-174891">
              <a:buFont typeface="Arial" pitchFamily="34" charset="0"/>
              <a:buChar char="•"/>
            </a:pPr>
            <a:r>
              <a:rPr lang="en-GB" dirty="0">
                <a:solidFill>
                  <a:schemeClr val="bg1"/>
                </a:solidFill>
                <a:effectLst>
                  <a:outerShdw blurRad="38100" dist="38100" dir="2700000" algn="tl">
                    <a:srgbClr val="000000">
                      <a:alpha val="43137"/>
                    </a:srgbClr>
                  </a:outerShdw>
                </a:effectLst>
              </a:rPr>
              <a:t>Take quick decisions during difficult and dangerous situations. </a:t>
            </a:r>
          </a:p>
          <a:p>
            <a:pPr marL="174891" indent="-174891">
              <a:buFont typeface="Arial" pitchFamily="34" charset="0"/>
              <a:buChar char="•"/>
            </a:pPr>
            <a:r>
              <a:rPr lang="en-GB" dirty="0">
                <a:solidFill>
                  <a:schemeClr val="bg1"/>
                </a:solidFill>
                <a:effectLst>
                  <a:outerShdw blurRad="38100" dist="38100" dir="2700000" algn="tl">
                    <a:srgbClr val="000000">
                      <a:alpha val="43137"/>
                    </a:srgbClr>
                  </a:outerShdw>
                </a:effectLst>
              </a:rPr>
              <a:t>B</a:t>
            </a:r>
            <a:r>
              <a:rPr lang="en-US" dirty="0">
                <a:solidFill>
                  <a:schemeClr val="bg1"/>
                </a:solidFill>
                <a:effectLst>
                  <a:outerShdw blurRad="38100" dist="38100" dir="2700000" algn="tl">
                    <a:srgbClr val="000000">
                      <a:alpha val="43137"/>
                    </a:srgbClr>
                  </a:outerShdw>
                </a:effectLst>
              </a:rPr>
              <a:t>e alert and develop the ability to predict and anticipate other road users </a:t>
            </a:r>
            <a:r>
              <a:rPr lang="en-US" dirty="0" err="1">
                <a:solidFill>
                  <a:schemeClr val="bg1"/>
                </a:solidFill>
                <a:effectLst>
                  <a:outerShdw blurRad="38100" dist="38100" dir="2700000" algn="tl">
                    <a:srgbClr val="000000">
                      <a:alpha val="43137"/>
                    </a:srgbClr>
                  </a:outerShdw>
                </a:effectLst>
              </a:rPr>
              <a:t>behaviour</a:t>
            </a:r>
            <a:r>
              <a:rPr lang="en-US" dirty="0">
                <a:solidFill>
                  <a:schemeClr val="bg1"/>
                </a:solidFill>
                <a:effectLst>
                  <a:outerShdw blurRad="38100" dist="38100" dir="2700000" algn="tl">
                    <a:srgbClr val="000000">
                      <a:alpha val="43137"/>
                    </a:srgbClr>
                  </a:outerShdw>
                </a:effectLst>
              </a:rPr>
              <a:t>. </a:t>
            </a:r>
          </a:p>
          <a:p>
            <a:pPr marL="174891" indent="-174891">
              <a:buFont typeface="Arial" pitchFamily="34" charset="0"/>
              <a:buChar char="•"/>
            </a:pPr>
            <a:r>
              <a:rPr lang="en-US" dirty="0">
                <a:solidFill>
                  <a:schemeClr val="bg1"/>
                </a:solidFill>
                <a:effectLst>
                  <a:outerShdw blurRad="38100" dist="38100" dir="2700000" algn="tl">
                    <a:srgbClr val="000000">
                      <a:alpha val="43137"/>
                    </a:srgbClr>
                  </a:outerShdw>
                </a:effectLst>
              </a:rPr>
              <a:t>This can save lives in an emergency situation.</a:t>
            </a:r>
            <a:endParaRPr lang="en-GB" dirty="0">
              <a:solidFill>
                <a:schemeClr val="bg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fld id="{0D0CA2AE-C9F7-495F-A497-53EABF626A89}" type="slidenum">
              <a:rPr lang="en-IN" smtClean="0"/>
              <a:pPr/>
              <a:t>31</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Stay towards the right of your lane while passing parked cars, to avoid problems caused by doors opening, drivers getting out of cars, or people walking from in between parked cars.</a:t>
            </a:r>
          </a:p>
        </p:txBody>
      </p:sp>
      <p:sp>
        <p:nvSpPr>
          <p:cNvPr id="4" name="Slide Number Placeholder 3"/>
          <p:cNvSpPr>
            <a:spLocks noGrp="1"/>
          </p:cNvSpPr>
          <p:nvPr>
            <p:ph type="sldNum" sz="quarter" idx="10"/>
          </p:nvPr>
        </p:nvSpPr>
        <p:spPr/>
        <p:txBody>
          <a:bodyPr/>
          <a:lstStyle/>
          <a:p>
            <a:fld id="{0D0CA2AE-C9F7-495F-A497-53EABF626A89}" type="slidenum">
              <a:rPr lang="en-IN" smtClean="0"/>
              <a:pPr/>
              <a:t>32</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GB" dirty="0">
                <a:solidFill>
                  <a:schemeClr val="bg1"/>
                </a:solidFill>
              </a:rPr>
              <a:t>Keep left.</a:t>
            </a:r>
          </a:p>
          <a:p>
            <a:pPr>
              <a:buFont typeface="Arial" pitchFamily="34" charset="0"/>
              <a:buChar char="•"/>
            </a:pPr>
            <a:r>
              <a:rPr lang="en-GB" dirty="0">
                <a:solidFill>
                  <a:schemeClr val="bg1"/>
                </a:solidFill>
              </a:rPr>
              <a:t>Keep a position where others can see you.</a:t>
            </a:r>
          </a:p>
          <a:p>
            <a:pPr>
              <a:buFont typeface="Arial" pitchFamily="34" charset="0"/>
              <a:buChar char="•"/>
            </a:pPr>
            <a:r>
              <a:rPr lang="en-GB" dirty="0">
                <a:solidFill>
                  <a:schemeClr val="bg1"/>
                </a:solidFill>
              </a:rPr>
              <a:t>Keep changing position safely as per the changes of situations on the road.</a:t>
            </a:r>
          </a:p>
          <a:p>
            <a:pPr>
              <a:buFont typeface="Arial" pitchFamily="34" charset="0"/>
              <a:buChar char="•"/>
            </a:pPr>
            <a:r>
              <a:rPr lang="en-GB" dirty="0">
                <a:solidFill>
                  <a:schemeClr val="bg1"/>
                </a:solidFill>
              </a:rPr>
              <a:t>On turns position yourself away from the turning line of other vehicles to avoid rear end collisions or side impacts as others may not notice your presence.</a:t>
            </a:r>
          </a:p>
          <a:p>
            <a:pPr>
              <a:buFont typeface="Arial" pitchFamily="34" charset="0"/>
              <a:buChar char="•"/>
            </a:pPr>
            <a:r>
              <a:rPr lang="en-GB" kern="0" dirty="0">
                <a:effectLst>
                  <a:outerShdw blurRad="38100" dist="38100" dir="2700000" algn="tl">
                    <a:srgbClr val="000000">
                      <a:alpha val="43137"/>
                    </a:srgbClr>
                  </a:outerShdw>
                </a:effectLst>
                <a:latin typeface="+mj-lt"/>
              </a:rPr>
              <a:t>Remember motorcycles are smaller and others may not see them in time. </a:t>
            </a:r>
            <a:endParaRPr lang="en-GB" b="0" dirty="0">
              <a:solidFill>
                <a:schemeClr val="bg1"/>
              </a:solidFill>
              <a:latin typeface="+mj-lt"/>
            </a:endParaRPr>
          </a:p>
        </p:txBody>
      </p:sp>
      <p:sp>
        <p:nvSpPr>
          <p:cNvPr id="4" name="Slide Number Placeholder 3"/>
          <p:cNvSpPr>
            <a:spLocks noGrp="1"/>
          </p:cNvSpPr>
          <p:nvPr>
            <p:ph type="sldNum" sz="quarter" idx="10"/>
          </p:nvPr>
        </p:nvSpPr>
        <p:spPr/>
        <p:txBody>
          <a:bodyPr/>
          <a:lstStyle/>
          <a:p>
            <a:fld id="{0D0CA2AE-C9F7-495F-A497-53EABF626A89}" type="slidenum">
              <a:rPr lang="en-IN" smtClean="0"/>
              <a:pPr/>
              <a:t>33</a:t>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7542" fontAlgn="auto">
              <a:spcBef>
                <a:spcPts val="0"/>
              </a:spcBef>
              <a:spcAft>
                <a:spcPts val="0"/>
              </a:spcAft>
              <a:defRPr/>
            </a:pPr>
            <a:r>
              <a:rPr lang="en-GB" dirty="0">
                <a:latin typeface="+mn-lt"/>
              </a:rPr>
              <a:t>Looking in mirrors and over shoulders all around gives a clear view and allows you  to take actions and to be visible and warns others of your intentions and presence.</a:t>
            </a:r>
          </a:p>
        </p:txBody>
      </p:sp>
      <p:sp>
        <p:nvSpPr>
          <p:cNvPr id="4" name="Slide Number Placeholder 3"/>
          <p:cNvSpPr>
            <a:spLocks noGrp="1"/>
          </p:cNvSpPr>
          <p:nvPr>
            <p:ph type="sldNum" sz="quarter" idx="10"/>
          </p:nvPr>
        </p:nvSpPr>
        <p:spPr/>
        <p:txBody>
          <a:bodyPr/>
          <a:lstStyle/>
          <a:p>
            <a:fld id="{0D0CA2AE-C9F7-495F-A497-53EABF626A89}" type="slidenum">
              <a:rPr lang="en-IN" smtClean="0"/>
              <a:pPr/>
              <a:t>34</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7542" fontAlgn="auto">
              <a:spcBef>
                <a:spcPts val="0"/>
              </a:spcBef>
              <a:spcAft>
                <a:spcPts val="0"/>
              </a:spcAft>
              <a:defRPr/>
            </a:pPr>
            <a:r>
              <a:rPr lang="en-GB" dirty="0">
                <a:latin typeface="+mn-lt"/>
              </a:rPr>
              <a:t>Slow down before every hazard spot. Always make a habit of slowing down bike six seconds before any hazardous spot. This avoids hard braking. Hard braking may cause a skid and a fall.</a:t>
            </a:r>
          </a:p>
        </p:txBody>
      </p:sp>
      <p:sp>
        <p:nvSpPr>
          <p:cNvPr id="4" name="Slide Number Placeholder 3"/>
          <p:cNvSpPr>
            <a:spLocks noGrp="1"/>
          </p:cNvSpPr>
          <p:nvPr>
            <p:ph type="sldNum" sz="quarter" idx="10"/>
          </p:nvPr>
        </p:nvSpPr>
        <p:spPr/>
        <p:txBody>
          <a:bodyPr/>
          <a:lstStyle/>
          <a:p>
            <a:fld id="{0D0CA2AE-C9F7-495F-A497-53EABF626A89}" type="slidenum">
              <a:rPr lang="en-IN" smtClean="0"/>
              <a:pPr/>
              <a:t>35</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GB" dirty="0">
                <a:latin typeface="+mn-lt"/>
              </a:rPr>
              <a:t> Keep a safety margin on at least one side to escape.</a:t>
            </a:r>
          </a:p>
          <a:p>
            <a:pPr>
              <a:buFont typeface="Arial" pitchFamily="34" charset="0"/>
              <a:buChar char="•"/>
            </a:pPr>
            <a:r>
              <a:rPr lang="en-GB" dirty="0">
                <a:latin typeface="+mn-lt"/>
              </a:rPr>
              <a:t> At turnings, constantly maintain the side gap as per the turning angle of other vehicles at both sides. If this is not sufficient, then pull back and utilize the safety margin.</a:t>
            </a:r>
          </a:p>
          <a:p>
            <a:pPr>
              <a:buFont typeface="Arial" pitchFamily="34" charset="0"/>
              <a:buChar char="•"/>
            </a:pPr>
            <a:r>
              <a:rPr lang="en-GB" dirty="0">
                <a:latin typeface="+mn-lt"/>
              </a:rPr>
              <a:t> Never ride closer than three feet to a long vehicle; like lorries and buses even at very slow speeds as they take a long time and distance to move away.</a:t>
            </a:r>
          </a:p>
          <a:p>
            <a:pPr>
              <a:buFont typeface="Arial" pitchFamily="34" charset="0"/>
              <a:buChar char="•"/>
            </a:pPr>
            <a:r>
              <a:rPr lang="en-GB" dirty="0">
                <a:latin typeface="+mn-lt"/>
              </a:rPr>
              <a:t> At traffic light signals stop behind the vehicle. Never pass between them through to go in front. </a:t>
            </a:r>
          </a:p>
        </p:txBody>
      </p:sp>
      <p:sp>
        <p:nvSpPr>
          <p:cNvPr id="4" name="Slide Number Placeholder 3"/>
          <p:cNvSpPr>
            <a:spLocks noGrp="1"/>
          </p:cNvSpPr>
          <p:nvPr>
            <p:ph type="sldNum" sz="quarter" idx="10"/>
          </p:nvPr>
        </p:nvSpPr>
        <p:spPr/>
        <p:txBody>
          <a:bodyPr/>
          <a:lstStyle/>
          <a:p>
            <a:fld id="{0D0CA2AE-C9F7-495F-A497-53EABF626A89}" type="slidenum">
              <a:rPr lang="en-IN" smtClean="0"/>
              <a:pPr/>
              <a:t>36</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GB" dirty="0">
                <a:latin typeface="+mn-lt"/>
              </a:rPr>
              <a:t>Show the appropriate signal to indicate your intention clearly.</a:t>
            </a:r>
          </a:p>
          <a:p>
            <a:pPr>
              <a:buFont typeface="Arial" pitchFamily="34" charset="0"/>
              <a:buChar char="•"/>
            </a:pPr>
            <a:r>
              <a:rPr lang="en-GB" dirty="0">
                <a:latin typeface="+mn-lt"/>
              </a:rPr>
              <a:t>Beware of pedestrians.</a:t>
            </a:r>
          </a:p>
          <a:p>
            <a:pPr>
              <a:buFont typeface="Arial" pitchFamily="34" charset="0"/>
              <a:buChar char="•"/>
            </a:pPr>
            <a:r>
              <a:rPr lang="en-GB" dirty="0">
                <a:latin typeface="+mn-lt"/>
              </a:rPr>
              <a:t>Observe all directions.</a:t>
            </a:r>
          </a:p>
          <a:p>
            <a:pPr>
              <a:buFont typeface="Arial" pitchFamily="34" charset="0"/>
              <a:buChar char="•"/>
            </a:pPr>
            <a:r>
              <a:rPr lang="en-GB" dirty="0">
                <a:latin typeface="+mn-lt"/>
              </a:rPr>
              <a:t>Manoeuvre and join on the left side of the road after turning right.</a:t>
            </a:r>
          </a:p>
        </p:txBody>
      </p:sp>
      <p:sp>
        <p:nvSpPr>
          <p:cNvPr id="4" name="Slide Number Placeholder 3"/>
          <p:cNvSpPr>
            <a:spLocks noGrp="1"/>
          </p:cNvSpPr>
          <p:nvPr>
            <p:ph type="sldNum" sz="quarter" idx="10"/>
          </p:nvPr>
        </p:nvSpPr>
        <p:spPr/>
        <p:txBody>
          <a:bodyPr/>
          <a:lstStyle/>
          <a:p>
            <a:fld id="{0D0CA2AE-C9F7-495F-A497-53EABF626A89}" type="slidenum">
              <a:rPr lang="en-IN" smtClean="0"/>
              <a:pPr/>
              <a:t>37</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latin typeface="+mn-lt"/>
              </a:rPr>
              <a:t>Overtaking</a:t>
            </a:r>
          </a:p>
          <a:p>
            <a:pPr>
              <a:buFont typeface="Arial" pitchFamily="34" charset="0"/>
              <a:buChar char="•"/>
            </a:pPr>
            <a:r>
              <a:rPr lang="en-GB" dirty="0">
                <a:latin typeface="+mn-lt"/>
              </a:rPr>
              <a:t>Ride on the right side of your lane at a safe following distance to increase your vision ahead and make yourself visible.</a:t>
            </a:r>
          </a:p>
          <a:p>
            <a:pPr>
              <a:buFont typeface="Arial" pitchFamily="34" charset="0"/>
              <a:buChar char="•"/>
            </a:pPr>
            <a:r>
              <a:rPr lang="en-GB" dirty="0">
                <a:latin typeface="+mn-lt"/>
              </a:rPr>
              <a:t>Watch out for oncoming and rear traffic.</a:t>
            </a:r>
          </a:p>
          <a:p>
            <a:pPr>
              <a:buFont typeface="Arial" pitchFamily="34" charset="0"/>
              <a:buChar char="•"/>
            </a:pPr>
            <a:r>
              <a:rPr lang="en-GB" dirty="0">
                <a:latin typeface="+mn-lt"/>
              </a:rPr>
              <a:t>If safe, indicate, move to the right lane and accelerate and overtake the vehicle in front.</a:t>
            </a:r>
          </a:p>
          <a:p>
            <a:pPr>
              <a:buFont typeface="Arial" pitchFamily="34" charset="0"/>
              <a:buChar char="•"/>
            </a:pPr>
            <a:r>
              <a:rPr lang="en-GB" dirty="0">
                <a:latin typeface="+mn-lt"/>
              </a:rPr>
              <a:t>Indicate again after a safety check and come back to your original lane after turning on your left indicator.</a:t>
            </a:r>
          </a:p>
          <a:p>
            <a:pPr>
              <a:buFont typeface="Arial" pitchFamily="34" charset="0"/>
              <a:buChar char="•"/>
            </a:pPr>
            <a:r>
              <a:rPr lang="en-GB" dirty="0">
                <a:latin typeface="+mn-lt"/>
              </a:rPr>
              <a:t>Always overtake within the local speed limits, and only where permitted.</a:t>
            </a:r>
          </a:p>
          <a:p>
            <a:pPr>
              <a:buFont typeface="Arial" pitchFamily="34" charset="0"/>
              <a:buChar char="•"/>
            </a:pPr>
            <a:endParaRPr lang="en-GB" sz="1300" dirty="0"/>
          </a:p>
        </p:txBody>
      </p:sp>
      <p:sp>
        <p:nvSpPr>
          <p:cNvPr id="4" name="Slide Number Placeholder 3"/>
          <p:cNvSpPr>
            <a:spLocks noGrp="1"/>
          </p:cNvSpPr>
          <p:nvPr>
            <p:ph type="sldNum" sz="quarter" idx="10"/>
          </p:nvPr>
        </p:nvSpPr>
        <p:spPr/>
        <p:txBody>
          <a:bodyPr/>
          <a:lstStyle/>
          <a:p>
            <a:fld id="{0D0CA2AE-C9F7-495F-A497-53EABF626A89}" type="slidenum">
              <a:rPr lang="en-IN" smtClean="0"/>
              <a:pPr/>
              <a:t>38</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7542" fontAlgn="auto">
              <a:spcBef>
                <a:spcPts val="0"/>
              </a:spcBef>
              <a:spcAft>
                <a:spcPts val="0"/>
              </a:spcAft>
              <a:buFont typeface="Arial" pitchFamily="34" charset="0"/>
              <a:buChar char="•"/>
              <a:defRPr/>
            </a:pPr>
            <a:r>
              <a:rPr lang="en-GB" dirty="0">
                <a:latin typeface="+mn-lt"/>
              </a:rPr>
              <a:t>When you are being overtaken from behind or oncoming vehicle passes you, stay in the centre of your lane. </a:t>
            </a:r>
          </a:p>
          <a:p>
            <a:pPr defTabSz="907542" fontAlgn="auto">
              <a:spcBef>
                <a:spcPts val="0"/>
              </a:spcBef>
              <a:spcAft>
                <a:spcPts val="0"/>
              </a:spcAft>
              <a:buFont typeface="Arial" pitchFamily="34" charset="0"/>
              <a:buChar char="•"/>
              <a:defRPr/>
            </a:pPr>
            <a:r>
              <a:rPr lang="en-IN" kern="0" dirty="0">
                <a:effectLst>
                  <a:outerShdw blurRad="38100" dist="38100" dir="2700000" algn="tl">
                    <a:srgbClr val="000000">
                      <a:alpha val="43137"/>
                    </a:srgbClr>
                  </a:outerShdw>
                </a:effectLst>
                <a:latin typeface="Arial"/>
              </a:rPr>
              <a:t>The bike can get unstable, due to wind blasts, if you ride too close to these vehicles.</a:t>
            </a:r>
            <a:endParaRPr lang="en-GB" kern="0" dirty="0">
              <a:effectLst>
                <a:outerShdw blurRad="38100" dist="38100" dir="2700000" algn="tl">
                  <a:srgbClr val="000000">
                    <a:alpha val="43137"/>
                  </a:srgbClr>
                </a:outerShdw>
              </a:effectLst>
              <a:latin typeface="+mn-lt"/>
            </a:endParaRPr>
          </a:p>
          <a:p>
            <a:pPr defTabSz="907542" fontAlgn="auto">
              <a:spcBef>
                <a:spcPts val="0"/>
              </a:spcBef>
              <a:spcAft>
                <a:spcPts val="0"/>
              </a:spcAft>
              <a:defRPr/>
            </a:pPr>
            <a:endParaRPr lang="en-GB" dirty="0">
              <a:latin typeface="+mn-lt"/>
            </a:endParaRPr>
          </a:p>
          <a:p>
            <a:r>
              <a:rPr lang="en-US" sz="1300" dirty="0"/>
              <a:t>	</a:t>
            </a:r>
            <a:endParaRPr lang="en-GB" sz="1300" dirty="0"/>
          </a:p>
        </p:txBody>
      </p:sp>
      <p:sp>
        <p:nvSpPr>
          <p:cNvPr id="4" name="Slide Number Placeholder 3"/>
          <p:cNvSpPr>
            <a:spLocks noGrp="1"/>
          </p:cNvSpPr>
          <p:nvPr>
            <p:ph type="sldNum" sz="quarter" idx="10"/>
          </p:nvPr>
        </p:nvSpPr>
        <p:spPr/>
        <p:txBody>
          <a:bodyPr/>
          <a:lstStyle/>
          <a:p>
            <a:fld id="{0D0CA2AE-C9F7-495F-A497-53EABF626A89}" type="slidenum">
              <a:rPr lang="en-IN" smtClean="0"/>
              <a:pPr/>
              <a:t>39</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Two wheeler riders are less noticeable at intersections, which causes great conflict with the traffic.</a:t>
            </a:r>
          </a:p>
          <a:p>
            <a:pPr>
              <a:buFont typeface="Arial" pitchFamily="34" charset="0"/>
              <a:buChar char="•"/>
            </a:pPr>
            <a:r>
              <a:rPr lang="en-GB" dirty="0">
                <a:latin typeface="+mn-lt"/>
              </a:rPr>
              <a:t>Maintain a enough space around the bike to take evasive action in time.</a:t>
            </a:r>
          </a:p>
          <a:p>
            <a:pPr>
              <a:buFont typeface="Arial" pitchFamily="34" charset="0"/>
              <a:buChar char="•"/>
            </a:pPr>
            <a:r>
              <a:rPr lang="en-GB" dirty="0">
                <a:latin typeface="+mn-lt"/>
              </a:rPr>
              <a:t>Slow down and do not change your position radically.</a:t>
            </a:r>
          </a:p>
          <a:p>
            <a:pPr>
              <a:buFont typeface="Arial" pitchFamily="34" charset="0"/>
              <a:buChar char="•"/>
            </a:pPr>
            <a:r>
              <a:rPr lang="en-GB" dirty="0">
                <a:latin typeface="+mn-lt"/>
              </a:rPr>
              <a:t>Obey traffic signs and signals.</a:t>
            </a:r>
          </a:p>
          <a:p>
            <a:pPr>
              <a:buFont typeface="Arial" pitchFamily="34" charset="0"/>
              <a:buChar char="•"/>
            </a:pPr>
            <a:r>
              <a:rPr lang="en-GB" dirty="0">
                <a:latin typeface="+mn-lt"/>
              </a:rPr>
              <a:t>Give right of way, when it is required.</a:t>
            </a:r>
          </a:p>
        </p:txBody>
      </p:sp>
      <p:sp>
        <p:nvSpPr>
          <p:cNvPr id="4" name="Slide Number Placeholder 3"/>
          <p:cNvSpPr>
            <a:spLocks noGrp="1"/>
          </p:cNvSpPr>
          <p:nvPr>
            <p:ph type="sldNum" sz="quarter" idx="10"/>
          </p:nvPr>
        </p:nvSpPr>
        <p:spPr/>
        <p:txBody>
          <a:bodyPr/>
          <a:lstStyle/>
          <a:p>
            <a:fld id="{0D0CA2AE-C9F7-495F-A497-53EABF626A89}" type="slidenum">
              <a:rPr lang="en-IN" smtClean="0"/>
              <a:pPr/>
              <a:t>40</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8213" y="750888"/>
            <a:ext cx="5008562" cy="37576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542590E-1F6D-4D91-84B4-E740527DA96F}" type="slidenum">
              <a:rPr lang="en-US" smtClean="0"/>
              <a:t>5</a:t>
            </a:fld>
            <a:endParaRPr lang="en-US"/>
          </a:p>
        </p:txBody>
      </p:sp>
    </p:spTree>
    <p:extLst>
      <p:ext uri="{BB962C8B-B14F-4D97-AF65-F5344CB8AC3E}">
        <p14:creationId xmlns:p14="http://schemas.microsoft.com/office/powerpoint/2010/main" val="94381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At all times apply this golden rule to the following steps:</a:t>
            </a:r>
          </a:p>
          <a:p>
            <a:pPr>
              <a:buFont typeface="Arial" pitchFamily="34" charset="0"/>
              <a:buChar char="•"/>
            </a:pPr>
            <a:r>
              <a:rPr lang="en-GB" dirty="0">
                <a:latin typeface="+mn-lt"/>
              </a:rPr>
              <a:t> Select an appropriate speed and go as wide as you can, without cutting lanes, to look around the corner.</a:t>
            </a:r>
          </a:p>
        </p:txBody>
      </p:sp>
      <p:sp>
        <p:nvSpPr>
          <p:cNvPr id="4" name="Slide Number Placeholder 3"/>
          <p:cNvSpPr>
            <a:spLocks noGrp="1"/>
          </p:cNvSpPr>
          <p:nvPr>
            <p:ph type="sldNum" sz="quarter" idx="10"/>
          </p:nvPr>
        </p:nvSpPr>
        <p:spPr/>
        <p:txBody>
          <a:bodyPr/>
          <a:lstStyle/>
          <a:p>
            <a:fld id="{0D0CA2AE-C9F7-495F-A497-53EABF626A89}" type="slidenum">
              <a:rPr lang="en-IN" smtClean="0"/>
              <a:pPr/>
              <a:t>41</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It is always good to keep the indicator on as a backup in case the human mind fails to respond and check through the mirror.</a:t>
            </a:r>
          </a:p>
        </p:txBody>
      </p:sp>
      <p:sp>
        <p:nvSpPr>
          <p:cNvPr id="4" name="Slide Number Placeholder 3"/>
          <p:cNvSpPr>
            <a:spLocks noGrp="1"/>
          </p:cNvSpPr>
          <p:nvPr>
            <p:ph type="sldNum" sz="quarter" idx="10"/>
          </p:nvPr>
        </p:nvSpPr>
        <p:spPr/>
        <p:txBody>
          <a:bodyPr/>
          <a:lstStyle/>
          <a:p>
            <a:fld id="{0D0CA2AE-C9F7-495F-A497-53EABF626A89}" type="slidenum">
              <a:rPr lang="en-IN" smtClean="0"/>
              <a:pPr/>
              <a:t>42</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Some conditions become very difficult and potentially dangerous due to sudden change in road, weather and traffic conditions therefore one must always look well ahead to have sufficient time to react to situations.</a:t>
            </a:r>
          </a:p>
        </p:txBody>
      </p:sp>
      <p:sp>
        <p:nvSpPr>
          <p:cNvPr id="4" name="Slide Number Placeholder 3"/>
          <p:cNvSpPr>
            <a:spLocks noGrp="1"/>
          </p:cNvSpPr>
          <p:nvPr>
            <p:ph type="sldNum" sz="quarter" idx="10"/>
          </p:nvPr>
        </p:nvSpPr>
        <p:spPr/>
        <p:txBody>
          <a:bodyPr/>
          <a:lstStyle/>
          <a:p>
            <a:fld id="{0D0CA2AE-C9F7-495F-A497-53EABF626A89}" type="slidenum">
              <a:rPr lang="en-IN" smtClean="0"/>
              <a:pPr/>
              <a:t>43</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It is advisable to reduce speed well in advance so that sharp turning, acceleration, or braking that could cause skidding can be avoided.</a:t>
            </a:r>
          </a:p>
          <a:p>
            <a:r>
              <a:rPr lang="en-GB" dirty="0">
                <a:latin typeface="+mn-lt"/>
              </a:rPr>
              <a:t>Dust storms in rural areas can cause the road to become sandy or muddy which creates hazardous condition for tractors, carts etc.</a:t>
            </a:r>
          </a:p>
          <a:p>
            <a:r>
              <a:rPr lang="en-GB" dirty="0">
                <a:latin typeface="+mn-lt"/>
              </a:rPr>
              <a:t>Slow down, apply brakes and release them just before you reach the patch, hold the steering handle firmly, press the clutch, release the accelerator and keep the bike in straight ahead position.</a:t>
            </a:r>
          </a:p>
          <a:p>
            <a:endParaRPr lang="en-GB" dirty="0">
              <a:latin typeface="+mn-lt"/>
            </a:endParaRPr>
          </a:p>
        </p:txBody>
      </p:sp>
      <p:sp>
        <p:nvSpPr>
          <p:cNvPr id="4" name="Slide Number Placeholder 3"/>
          <p:cNvSpPr>
            <a:spLocks noGrp="1"/>
          </p:cNvSpPr>
          <p:nvPr>
            <p:ph type="sldNum" sz="quarter" idx="10"/>
          </p:nvPr>
        </p:nvSpPr>
        <p:spPr/>
        <p:txBody>
          <a:bodyPr/>
          <a:lstStyle/>
          <a:p>
            <a:fld id="{0D0CA2AE-C9F7-495F-A497-53EABF626A89}" type="slidenum">
              <a:rPr lang="en-IN" smtClean="0"/>
              <a:pPr/>
              <a:t>44</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Edges of single narrow roads in rural areas can be washed away by rain water causing big potholes and they are barely visible under the road side hedges.</a:t>
            </a:r>
          </a:p>
          <a:p>
            <a:pPr>
              <a:buFont typeface="Arial" pitchFamily="34" charset="0"/>
              <a:buChar char="•"/>
            </a:pPr>
            <a:r>
              <a:rPr lang="en-GB" dirty="0">
                <a:latin typeface="+mn-lt"/>
              </a:rPr>
              <a:t> Release accelerator.</a:t>
            </a:r>
          </a:p>
          <a:p>
            <a:pPr>
              <a:buFont typeface="Arial" pitchFamily="34" charset="0"/>
              <a:buChar char="•"/>
            </a:pPr>
            <a:r>
              <a:rPr lang="en-GB" dirty="0">
                <a:latin typeface="+mn-lt"/>
              </a:rPr>
              <a:t> Apply as much pressure on the brakes as possible, but without skidding.</a:t>
            </a:r>
          </a:p>
          <a:p>
            <a:pPr>
              <a:buFont typeface="Arial" pitchFamily="34" charset="0"/>
              <a:buChar char="•"/>
            </a:pPr>
            <a:r>
              <a:rPr lang="en-GB" dirty="0">
                <a:latin typeface="+mn-lt"/>
              </a:rPr>
              <a:t> Release brakes and press the clutch just before the potholes/broken and bumpy roads to allow wheels to steer away from them or allow the suspension to be stable.</a:t>
            </a:r>
          </a:p>
        </p:txBody>
      </p:sp>
      <p:sp>
        <p:nvSpPr>
          <p:cNvPr id="4" name="Slide Number Placeholder 3"/>
          <p:cNvSpPr>
            <a:spLocks noGrp="1"/>
          </p:cNvSpPr>
          <p:nvPr>
            <p:ph type="sldNum" sz="quarter" idx="10"/>
          </p:nvPr>
        </p:nvSpPr>
        <p:spPr/>
        <p:txBody>
          <a:bodyPr/>
          <a:lstStyle/>
          <a:p>
            <a:fld id="{0D0CA2AE-C9F7-495F-A497-53EABF626A89}" type="slidenum">
              <a:rPr lang="en-IN" smtClean="0"/>
              <a:pPr/>
              <a:t>45</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Try to use the hard path made by tyres of other vehicles or pedestrians to have a better traction. </a:t>
            </a:r>
          </a:p>
          <a:p>
            <a:pPr>
              <a:buFont typeface="Arial" pitchFamily="34" charset="0"/>
              <a:buChar char="•"/>
            </a:pPr>
            <a:r>
              <a:rPr lang="en-GB" dirty="0">
                <a:latin typeface="+mn-lt"/>
              </a:rPr>
              <a:t> Manoeuvre with low speed.</a:t>
            </a:r>
          </a:p>
          <a:p>
            <a:pPr>
              <a:buFont typeface="Arial" pitchFamily="34" charset="0"/>
              <a:buChar char="•"/>
            </a:pPr>
            <a:r>
              <a:rPr lang="en-GB" dirty="0">
                <a:latin typeface="+mn-lt"/>
              </a:rPr>
              <a:t> Never accelerate.</a:t>
            </a:r>
          </a:p>
          <a:p>
            <a:pPr>
              <a:buFont typeface="Arial" pitchFamily="34" charset="0"/>
              <a:buChar char="•"/>
            </a:pPr>
            <a:r>
              <a:rPr lang="en-GB" dirty="0">
                <a:latin typeface="+mn-lt"/>
              </a:rPr>
              <a:t> If you have to go for a long ride on such sandy/muddy roads, decrease air pressure to get a better grip.</a:t>
            </a:r>
          </a:p>
        </p:txBody>
      </p:sp>
      <p:sp>
        <p:nvSpPr>
          <p:cNvPr id="4" name="Slide Number Placeholder 3"/>
          <p:cNvSpPr>
            <a:spLocks noGrp="1"/>
          </p:cNvSpPr>
          <p:nvPr>
            <p:ph type="sldNum" sz="quarter" idx="10"/>
          </p:nvPr>
        </p:nvSpPr>
        <p:spPr/>
        <p:txBody>
          <a:bodyPr/>
          <a:lstStyle/>
          <a:p>
            <a:fld id="{0D0CA2AE-C9F7-495F-A497-53EABF626A89}" type="slidenum">
              <a:rPr lang="en-IN" smtClean="0"/>
              <a:pPr/>
              <a:t>46</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8213" y="750888"/>
            <a:ext cx="5008562" cy="37576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542590E-1F6D-4D91-84B4-E740527DA96F}" type="slidenum">
              <a:rPr lang="en-US" smtClean="0"/>
              <a:t>47</a:t>
            </a:fld>
            <a:endParaRPr lang="en-US"/>
          </a:p>
        </p:txBody>
      </p:sp>
    </p:spTree>
    <p:extLst>
      <p:ext uri="{BB962C8B-B14F-4D97-AF65-F5344CB8AC3E}">
        <p14:creationId xmlns:p14="http://schemas.microsoft.com/office/powerpoint/2010/main" val="94381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8213" y="750888"/>
            <a:ext cx="5008562" cy="3757612"/>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542590E-1F6D-4D91-84B4-E740527DA96F}" type="slidenum">
              <a:rPr lang="en-US" smtClean="0"/>
              <a:t>6</a:t>
            </a:fld>
            <a:endParaRPr lang="en-US"/>
          </a:p>
        </p:txBody>
      </p:sp>
    </p:spTree>
    <p:extLst>
      <p:ext uri="{BB962C8B-B14F-4D97-AF65-F5344CB8AC3E}">
        <p14:creationId xmlns:p14="http://schemas.microsoft.com/office/powerpoint/2010/main" val="94381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A rider can be called good only if he knows his responsibilities and is able to take them on. There are administrative and social responsibility on him.</a:t>
            </a:r>
          </a:p>
          <a:p>
            <a:r>
              <a:rPr lang="en-GB" dirty="0">
                <a:latin typeface="+mn-lt"/>
              </a:rPr>
              <a:t> </a:t>
            </a:r>
          </a:p>
          <a:p>
            <a:r>
              <a:rPr lang="en-GB" dirty="0">
                <a:latin typeface="+mn-lt"/>
              </a:rPr>
              <a:t>He should prepare the vehicle well before riding and wear safety equipment so as to avoid breakdowns and injuries and remain comfortable during the journey.</a:t>
            </a:r>
          </a:p>
          <a:p>
            <a:r>
              <a:rPr lang="en-GB" dirty="0">
                <a:latin typeface="+mn-lt"/>
              </a:rPr>
              <a:t> </a:t>
            </a:r>
          </a:p>
          <a:p>
            <a:r>
              <a:rPr lang="en-GB" dirty="0">
                <a:latin typeface="+mn-lt"/>
              </a:rPr>
              <a:t>Make it a habit of doing routine maintenance checks before every trip to enjoy trouble free riding.</a:t>
            </a:r>
          </a:p>
        </p:txBody>
      </p:sp>
      <p:sp>
        <p:nvSpPr>
          <p:cNvPr id="4" name="Slide Number Placeholder 3"/>
          <p:cNvSpPr>
            <a:spLocks noGrp="1"/>
          </p:cNvSpPr>
          <p:nvPr>
            <p:ph type="sldNum" sz="quarter" idx="10"/>
          </p:nvPr>
        </p:nvSpPr>
        <p:spPr/>
        <p:txBody>
          <a:bodyPr/>
          <a:lstStyle/>
          <a:p>
            <a:fld id="{0D0CA2AE-C9F7-495F-A497-53EABF626A89}" type="slidenum">
              <a:rPr lang="en-IN" smtClean="0"/>
              <a:pPr/>
              <a:t>7</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ctr"/>
            <a:r>
              <a:rPr lang="en-GB" dirty="0">
                <a:latin typeface="+mn-lt"/>
              </a:rPr>
              <a:t>Pedestrians always have the right of way on crossings where signals are not functional, not installed or in the absence of a traffic controller. Here, always be particularly careful about cyclists and pedestrians as they are the most vulnerable road users!</a:t>
            </a:r>
          </a:p>
          <a:p>
            <a:pPr fontAlgn="ctr"/>
            <a:endParaRPr lang="en-GB" dirty="0">
              <a:latin typeface="+mn-lt"/>
            </a:endParaRPr>
          </a:p>
          <a:p>
            <a:pPr fontAlgn="ctr"/>
            <a:r>
              <a:rPr lang="en-GB" dirty="0">
                <a:latin typeface="+mn-lt"/>
              </a:rPr>
              <a:t>Wherever a traffic signal is installed, pedestrians have the right of way only when they have a green signal or the instruction to cross.</a:t>
            </a:r>
          </a:p>
        </p:txBody>
      </p:sp>
      <p:sp>
        <p:nvSpPr>
          <p:cNvPr id="4" name="Slide Number Placeholder 3"/>
          <p:cNvSpPr>
            <a:spLocks noGrp="1"/>
          </p:cNvSpPr>
          <p:nvPr>
            <p:ph type="sldNum" sz="quarter" idx="10"/>
          </p:nvPr>
        </p:nvSpPr>
        <p:spPr/>
        <p:txBody>
          <a:bodyPr/>
          <a:lstStyle/>
          <a:p>
            <a:fld id="{0D0CA2AE-C9F7-495F-A497-53EABF626A89}" type="slidenum">
              <a:rPr lang="en-IN" smtClean="0"/>
              <a:pPr/>
              <a:t>8</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ctr"/>
            <a:r>
              <a:rPr lang="en-US" b="1" dirty="0">
                <a:latin typeface="+mn-lt"/>
              </a:rPr>
              <a:t>Road pavement markings</a:t>
            </a:r>
            <a:endParaRPr lang="en-GB" dirty="0">
              <a:latin typeface="+mn-lt"/>
            </a:endParaRPr>
          </a:p>
          <a:p>
            <a:pPr fontAlgn="ctr"/>
            <a:r>
              <a:rPr lang="en-US" dirty="0">
                <a:latin typeface="+mn-lt"/>
              </a:rPr>
              <a:t>Road markings are painted on the roads, </a:t>
            </a:r>
            <a:r>
              <a:rPr lang="en-US" dirty="0" err="1">
                <a:latin typeface="+mn-lt"/>
              </a:rPr>
              <a:t>kerbs</a:t>
            </a:r>
            <a:r>
              <a:rPr lang="en-US" dirty="0">
                <a:latin typeface="+mn-lt"/>
              </a:rPr>
              <a:t> and dividers in the form of lines, patterns, words and </a:t>
            </a:r>
            <a:r>
              <a:rPr lang="en-US" dirty="0" err="1">
                <a:latin typeface="+mn-lt"/>
              </a:rPr>
              <a:t>colours</a:t>
            </a:r>
            <a:r>
              <a:rPr lang="en-US" dirty="0">
                <a:latin typeface="+mn-lt"/>
              </a:rPr>
              <a:t>. Some may be instruments or reflective signs attached to the road surface or </a:t>
            </a:r>
            <a:r>
              <a:rPr lang="en-US" dirty="0" err="1">
                <a:latin typeface="+mn-lt"/>
              </a:rPr>
              <a:t>kerb</a:t>
            </a:r>
            <a:r>
              <a:rPr lang="en-US" dirty="0">
                <a:latin typeface="+mn-lt"/>
              </a:rPr>
              <a:t> to guide the driver.</a:t>
            </a:r>
            <a:endParaRPr lang="en-GB" dirty="0">
              <a:latin typeface="+mn-lt"/>
            </a:endParaRPr>
          </a:p>
          <a:p>
            <a:pPr fontAlgn="ctr"/>
            <a:r>
              <a:rPr lang="en-US" dirty="0">
                <a:latin typeface="+mn-lt"/>
              </a:rPr>
              <a:t> </a:t>
            </a:r>
            <a:endParaRPr lang="en-GB" dirty="0">
              <a:latin typeface="+mn-lt"/>
            </a:endParaRPr>
          </a:p>
          <a:p>
            <a:pPr fontAlgn="ctr"/>
            <a:r>
              <a:rPr lang="en-GB" dirty="0">
                <a:latin typeface="+mn-lt"/>
              </a:rPr>
              <a:t>Special paints are generally used for road markings but other materials such as road studs, cat’s eyes and thermoplastic strips are also used to promote road safety and ensure smooth flow of traffic.</a:t>
            </a:r>
          </a:p>
          <a:p>
            <a:pPr fontAlgn="ctr"/>
            <a:r>
              <a:rPr lang="en-GB" dirty="0">
                <a:latin typeface="+mn-lt"/>
              </a:rPr>
              <a:t>Sometimes, road markings are used to supplement or reinforce existing road signs and other devices: </a:t>
            </a:r>
          </a:p>
          <a:p>
            <a:pPr fontAlgn="ctr"/>
            <a:r>
              <a:rPr lang="en-GB" dirty="0">
                <a:latin typeface="+mn-lt"/>
              </a:rPr>
              <a:t>A colour code may be used:</a:t>
            </a:r>
          </a:p>
          <a:p>
            <a:pPr fontAlgn="ctr">
              <a:buFont typeface="Arial" pitchFamily="34" charset="0"/>
              <a:buChar char="•"/>
            </a:pPr>
            <a:r>
              <a:rPr lang="en-GB" dirty="0">
                <a:latin typeface="+mn-lt"/>
              </a:rPr>
              <a:t> White - black to warn during day time and</a:t>
            </a:r>
          </a:p>
          <a:p>
            <a:pPr fontAlgn="ctr">
              <a:buFont typeface="Arial" pitchFamily="34" charset="0"/>
              <a:buChar char="•"/>
            </a:pPr>
            <a:r>
              <a:rPr lang="en-GB" dirty="0">
                <a:latin typeface="+mn-lt"/>
              </a:rPr>
              <a:t> Yellow - black to warn during night time.</a:t>
            </a:r>
          </a:p>
          <a:p>
            <a:pPr defTabSz="907542" fontAlgn="ctr">
              <a:spcBef>
                <a:spcPts val="0"/>
              </a:spcBef>
              <a:spcAft>
                <a:spcPts val="0"/>
              </a:spcAft>
              <a:buFont typeface="Arial" pitchFamily="34" charset="0"/>
              <a:buChar char="•"/>
              <a:defRPr/>
            </a:pPr>
            <a:r>
              <a:rPr lang="en-GB" kern="0" dirty="0">
                <a:effectLst>
                  <a:outerShdw blurRad="38100" dist="38100" dir="2700000" algn="tl">
                    <a:srgbClr val="000000">
                      <a:alpha val="43137"/>
                    </a:srgbClr>
                  </a:outerShdw>
                </a:effectLst>
                <a:latin typeface="+mj-lt"/>
              </a:rPr>
              <a:t>The road markings are in addition to road signs, which give advance directions, information and guidelines about orders and warnings.</a:t>
            </a:r>
          </a:p>
          <a:p>
            <a:pPr fontAlgn="ctr">
              <a:buFont typeface="Arial" pitchFamily="34" charset="0"/>
              <a:buChar char="•"/>
            </a:pPr>
            <a:endParaRPr lang="en-GB" dirty="0">
              <a:latin typeface="+mn-lt"/>
            </a:endParaRPr>
          </a:p>
        </p:txBody>
      </p:sp>
      <p:sp>
        <p:nvSpPr>
          <p:cNvPr id="4" name="Slide Number Placeholder 3"/>
          <p:cNvSpPr>
            <a:spLocks noGrp="1"/>
          </p:cNvSpPr>
          <p:nvPr>
            <p:ph type="sldNum" sz="quarter" idx="10"/>
          </p:nvPr>
        </p:nvSpPr>
        <p:spPr/>
        <p:txBody>
          <a:bodyPr/>
          <a:lstStyle/>
          <a:p>
            <a:fld id="{0D0CA2AE-C9F7-495F-A497-53EABF626A89}" type="slidenum">
              <a:rPr lang="en-IN" smtClean="0"/>
              <a:pPr/>
              <a:t>9</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latin typeface="+mn-lt"/>
              </a:rPr>
              <a:t>While driving, it is mandatory for the driver to always carry the following documents:</a:t>
            </a:r>
          </a:p>
          <a:p>
            <a:pPr>
              <a:buFont typeface="Arial" pitchFamily="34" charset="0"/>
              <a:buChar char="•"/>
            </a:pPr>
            <a:r>
              <a:rPr lang="en-GB" dirty="0">
                <a:latin typeface="+mn-lt"/>
              </a:rPr>
              <a:t> A valid driving licence</a:t>
            </a:r>
          </a:p>
          <a:p>
            <a:pPr>
              <a:buFont typeface="Arial" pitchFamily="34" charset="0"/>
              <a:buChar char="•"/>
            </a:pPr>
            <a:r>
              <a:rPr lang="en-GB" dirty="0">
                <a:latin typeface="+mn-lt"/>
              </a:rPr>
              <a:t> Vehicle registration certificate</a:t>
            </a:r>
          </a:p>
          <a:p>
            <a:pPr>
              <a:buFont typeface="Arial" pitchFamily="34" charset="0"/>
              <a:buChar char="•"/>
            </a:pPr>
            <a:r>
              <a:rPr lang="en-GB" dirty="0">
                <a:latin typeface="+mn-lt"/>
              </a:rPr>
              <a:t> Road tax certificate as applicable</a:t>
            </a:r>
          </a:p>
          <a:p>
            <a:pPr>
              <a:buFont typeface="Arial" pitchFamily="34" charset="0"/>
              <a:buChar char="•"/>
            </a:pPr>
            <a:r>
              <a:rPr lang="en-GB" dirty="0">
                <a:latin typeface="+mn-lt"/>
              </a:rPr>
              <a:t> Insurance certificate</a:t>
            </a:r>
          </a:p>
          <a:p>
            <a:pPr>
              <a:buFont typeface="Arial" pitchFamily="34" charset="0"/>
              <a:buChar char="•"/>
            </a:pPr>
            <a:r>
              <a:rPr lang="en-GB" dirty="0">
                <a:latin typeface="+mn-lt"/>
              </a:rPr>
              <a:t> Pollution under control certificate</a:t>
            </a:r>
          </a:p>
          <a:p>
            <a:pPr>
              <a:buFont typeface="Arial" pitchFamily="34" charset="0"/>
              <a:buChar char="•"/>
            </a:pPr>
            <a:r>
              <a:rPr lang="en-GB" dirty="0">
                <a:latin typeface="+mn-lt"/>
              </a:rPr>
              <a:t> Permit and vehicle fitness certificate (applicable only to transport and commercial vehicles)</a:t>
            </a:r>
          </a:p>
        </p:txBody>
      </p:sp>
      <p:sp>
        <p:nvSpPr>
          <p:cNvPr id="4" name="Slide Number Placeholder 3"/>
          <p:cNvSpPr>
            <a:spLocks noGrp="1"/>
          </p:cNvSpPr>
          <p:nvPr>
            <p:ph type="sldNum" sz="quarter" idx="10"/>
          </p:nvPr>
        </p:nvSpPr>
        <p:spPr/>
        <p:txBody>
          <a:bodyPr/>
          <a:lstStyle/>
          <a:p>
            <a:fld id="{0D0CA2AE-C9F7-495F-A497-53EABF626A89}" type="slidenum">
              <a:rPr lang="en-IN" smtClean="0"/>
              <a:pPr/>
              <a:t>10</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age">
    <p:spTree>
      <p:nvGrpSpPr>
        <p:cNvPr id="1" name=""/>
        <p:cNvGrpSpPr/>
        <p:nvPr/>
      </p:nvGrpSpPr>
      <p:grpSpPr>
        <a:xfrm>
          <a:off x="0" y="0"/>
          <a:ext cx="0" cy="0"/>
          <a:chOff x="0" y="0"/>
          <a:chExt cx="0" cy="0"/>
        </a:xfrm>
      </p:grpSpPr>
      <p:sp>
        <p:nvSpPr>
          <p:cNvPr id="22532" name="LeftInfo"/>
          <p:cNvSpPr txBox="1">
            <a:spLocks noChangeArrowheads="1"/>
          </p:cNvSpPr>
          <p:nvPr/>
        </p:nvSpPr>
        <p:spPr bwMode="auto">
          <a:xfrm>
            <a:off x="-1514475" y="2828876"/>
            <a:ext cx="1476375" cy="3416320"/>
          </a:xfrm>
          <a:prstGeom prst="rect">
            <a:avLst/>
          </a:prstGeom>
          <a:noFill/>
          <a:ln w="9525">
            <a:noFill/>
            <a:miter lim="800000"/>
            <a:headEnd/>
            <a:tailEnd/>
          </a:ln>
          <a:effectLst/>
        </p:spPr>
        <p:txBody>
          <a:bodyPr>
            <a:spAutoFit/>
          </a:bodyPr>
          <a:lstStyle/>
          <a:p>
            <a:pPr algn="r">
              <a:spcBef>
                <a:spcPct val="0"/>
              </a:spcBef>
            </a:pPr>
            <a:r>
              <a:rPr lang="en-US" sz="1200" dirty="0">
                <a:solidFill>
                  <a:srgbClr val="FFFFFF"/>
                </a:solidFill>
              </a:rPr>
              <a:t>Slide title</a:t>
            </a:r>
          </a:p>
          <a:p>
            <a:pPr algn="r">
              <a:spcBef>
                <a:spcPct val="0"/>
              </a:spcBef>
            </a:pPr>
            <a:r>
              <a:rPr lang="en-US" sz="1200" dirty="0">
                <a:solidFill>
                  <a:srgbClr val="FFFFFF"/>
                </a:solidFill>
              </a:rPr>
              <a:t>70 pt</a:t>
            </a: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a:solidFill>
                  <a:srgbClr val="9FB7D3"/>
                </a:solidFill>
              </a:rPr>
              <a:t>CAPITALS</a:t>
            </a: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endParaRPr lang="en-US" sz="1200" dirty="0">
              <a:solidFill>
                <a:srgbClr val="FFFFFF"/>
              </a:solidFill>
            </a:endParaRPr>
          </a:p>
          <a:p>
            <a:pPr algn="r">
              <a:spcBef>
                <a:spcPct val="0"/>
              </a:spcBef>
            </a:pPr>
            <a:r>
              <a:rPr lang="en-US" sz="1200" dirty="0">
                <a:solidFill>
                  <a:srgbClr val="FFFFFF"/>
                </a:solidFill>
              </a:rPr>
              <a:t>Slide subtitle </a:t>
            </a:r>
          </a:p>
          <a:p>
            <a:pPr algn="r">
              <a:spcBef>
                <a:spcPct val="0"/>
              </a:spcBef>
            </a:pPr>
            <a:r>
              <a:rPr lang="en-US" sz="1200" dirty="0">
                <a:solidFill>
                  <a:srgbClr val="FFFFFF"/>
                </a:solidFill>
              </a:rPr>
              <a:t>minimum 30 pt</a:t>
            </a:r>
          </a:p>
          <a:p>
            <a:pPr algn="r">
              <a:spcBef>
                <a:spcPct val="0"/>
              </a:spcBef>
            </a:pPr>
            <a:endParaRPr lang="en-GB" sz="1200" dirty="0">
              <a:solidFill>
                <a:schemeClr val="bg1"/>
              </a:solidFill>
            </a:endParaRPr>
          </a:p>
        </p:txBody>
      </p:sp>
      <p:pic>
        <p:nvPicPr>
          <p:cNvPr id="6" name="Logo2011" descr="ERI_UF_rgb"/>
          <p:cNvPicPr>
            <a:picLocks noChangeAspect="1" noChangeArrowheads="1"/>
          </p:cNvPicPr>
          <p:nvPr/>
        </p:nvPicPr>
        <p:blipFill>
          <a:blip r:embed="rId2" cstate="print"/>
          <a:srcRect/>
          <a:stretch>
            <a:fillRect/>
          </a:stretch>
        </p:blipFill>
        <p:spPr bwMode="auto">
          <a:xfrm>
            <a:off x="7722000" y="432000"/>
            <a:ext cx="1027112" cy="900113"/>
          </a:xfrm>
          <a:prstGeom prst="rect">
            <a:avLst/>
          </a:prstGeom>
          <a:noFill/>
        </p:spPr>
      </p:pic>
      <p:sp>
        <p:nvSpPr>
          <p:cNvPr id="22530" name="SubTitle_TM"/>
          <p:cNvSpPr>
            <a:spLocks noGrp="1" noChangeArrowheads="1"/>
          </p:cNvSpPr>
          <p:nvPr>
            <p:ph type="subTitle" idx="1" hasCustomPrompt="1"/>
          </p:nvPr>
        </p:nvSpPr>
        <p:spPr>
          <a:xfrm>
            <a:off x="393699" y="5137200"/>
            <a:ext cx="8355014" cy="1386001"/>
          </a:xfrm>
        </p:spPr>
        <p:txBody>
          <a:bodyPr anchor="b" anchorCtr="0"/>
          <a:lstStyle>
            <a:lvl1pPr marL="0" indent="0">
              <a:lnSpc>
                <a:spcPct val="75000"/>
              </a:lnSpc>
              <a:spcBef>
                <a:spcPts val="0"/>
              </a:spcBef>
              <a:buFont typeface="Arial" charset="0"/>
              <a:buNone/>
              <a:defRPr sz="3000" baseline="0">
                <a:latin typeface="+mn-lt"/>
              </a:defRPr>
            </a:lvl1pPr>
          </a:lstStyle>
          <a:p>
            <a:r>
              <a:rPr lang="en-US" dirty="0"/>
              <a:t>Click to Add subtitle</a:t>
            </a:r>
          </a:p>
        </p:txBody>
      </p:sp>
      <p:sp>
        <p:nvSpPr>
          <p:cNvPr id="22531" name="Title_TM"/>
          <p:cNvSpPr>
            <a:spLocks noGrp="1" noChangeArrowheads="1"/>
          </p:cNvSpPr>
          <p:nvPr>
            <p:ph type="ctrTitle" hasCustomPrompt="1"/>
          </p:nvPr>
        </p:nvSpPr>
        <p:spPr>
          <a:xfrm>
            <a:off x="393700" y="1808709"/>
            <a:ext cx="8351839" cy="2839491"/>
          </a:xfrm>
        </p:spPr>
        <p:txBody>
          <a:bodyPr anchor="ctr">
            <a:normAutofit/>
          </a:bodyPr>
          <a:lstStyle>
            <a:lvl1pPr>
              <a:lnSpc>
                <a:spcPct val="75000"/>
              </a:lnSpc>
              <a:defRPr sz="7000">
                <a:latin typeface="Ericsson Capital TT"/>
              </a:defRPr>
            </a:lvl1pPr>
          </a:lstStyle>
          <a:p>
            <a:r>
              <a:rPr lang="en-US" dirty="0"/>
              <a:t>Click to add title</a:t>
            </a: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93700" y="4010025"/>
            <a:ext cx="8355013"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1"/>
          <p:cNvSpPr>
            <a:spLocks noGrp="1"/>
          </p:cNvSpPr>
          <p:nvPr>
            <p:ph sz="quarter" idx="10" hasCustomPrompt="1"/>
          </p:nvPr>
        </p:nvSpPr>
        <p:spPr>
          <a:xfrm>
            <a:off x="393701" y="1795463"/>
            <a:ext cx="8355012"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393701" y="239713"/>
            <a:ext cx="7494588" cy="1085371"/>
          </a:xfrm>
        </p:spPr>
        <p:txBody>
          <a:bodyPr/>
          <a:lstStyle/>
          <a:p>
            <a:r>
              <a:rPr lang="en-US" dirty="0"/>
              <a:t>Click to ADD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Content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4645025" y="4010025"/>
            <a:ext cx="4103688"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quarter" idx="12" hasCustomPrompt="1"/>
          </p:nvPr>
        </p:nvSpPr>
        <p:spPr>
          <a:xfrm>
            <a:off x="393700" y="4010025"/>
            <a:ext cx="4105275"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idx="1" hasCustomPrompt="1"/>
          </p:nvPr>
        </p:nvSpPr>
        <p:spPr>
          <a:xfrm>
            <a:off x="396875" y="1795463"/>
            <a:ext cx="8351838"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393701" y="239713"/>
            <a:ext cx="7494588" cy="1085371"/>
          </a:xfrm>
        </p:spPr>
        <p:txBody>
          <a:bodyPr/>
          <a:lstStyle/>
          <a:p>
            <a:r>
              <a:rPr lang="en-US" dirty="0"/>
              <a:t>Click to ADD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two content parts over content.">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393700" y="4010025"/>
            <a:ext cx="8355013"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quarter" idx="10" hasCustomPrompt="1"/>
          </p:nvPr>
        </p:nvSpPr>
        <p:spPr>
          <a:xfrm>
            <a:off x="4645025" y="1795463"/>
            <a:ext cx="4103688"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idx="1" hasCustomPrompt="1"/>
          </p:nvPr>
        </p:nvSpPr>
        <p:spPr>
          <a:xfrm>
            <a:off x="396875" y="1795463"/>
            <a:ext cx="4102100" cy="20701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hasCustomPrompt="1"/>
          </p:nvPr>
        </p:nvSpPr>
        <p:spPr>
          <a:xfrm>
            <a:off x="393701" y="239713"/>
            <a:ext cx="7494588" cy="1085371"/>
          </a:xfrm>
        </p:spPr>
        <p:txBody>
          <a:bodyPr/>
          <a:lstStyle/>
          <a:p>
            <a:r>
              <a:rPr lang="en-US" dirty="0"/>
              <a:t>Click to ADD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4645025" y="4013200"/>
            <a:ext cx="4100513"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4645025" y="1795463"/>
            <a:ext cx="4100513"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half" idx="1"/>
          </p:nvPr>
        </p:nvSpPr>
        <p:spPr>
          <a:xfrm>
            <a:off x="393700" y="1795463"/>
            <a:ext cx="4098925"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25423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 name="Content Placeholder 3"/>
          <p:cNvSpPr>
            <a:spLocks noGrp="1"/>
          </p:cNvSpPr>
          <p:nvPr>
            <p:ph sz="half" idx="3"/>
          </p:nvPr>
        </p:nvSpPr>
        <p:spPr>
          <a:xfrm>
            <a:off x="4648200" y="1795463"/>
            <a:ext cx="4100513"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396875" y="4013200"/>
            <a:ext cx="4098925"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396875" y="1795463"/>
            <a:ext cx="4098925"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426727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p:nvPr>
        </p:nvSpPr>
        <p:spPr>
          <a:xfrm>
            <a:off x="4648200" y="4022725"/>
            <a:ext cx="4100513"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3"/>
          </p:nvPr>
        </p:nvSpPr>
        <p:spPr>
          <a:xfrm>
            <a:off x="396875" y="4022725"/>
            <a:ext cx="4098925" cy="2066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p:cNvSpPr>
            <a:spLocks noGrp="1"/>
          </p:cNvSpPr>
          <p:nvPr>
            <p:ph sz="quarter" idx="2"/>
          </p:nvPr>
        </p:nvSpPr>
        <p:spPr>
          <a:xfrm>
            <a:off x="4648200" y="1804988"/>
            <a:ext cx="4100513"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1"/>
          <p:cNvSpPr>
            <a:spLocks noGrp="1"/>
          </p:cNvSpPr>
          <p:nvPr>
            <p:ph sz="quarter" idx="1"/>
          </p:nvPr>
        </p:nvSpPr>
        <p:spPr>
          <a:xfrm>
            <a:off x="396875" y="1804988"/>
            <a:ext cx="4098925" cy="2065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sz="quarter"/>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16881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3701" y="239713"/>
            <a:ext cx="7494588" cy="1085371"/>
          </a:xfrm>
        </p:spPr>
        <p:txBody>
          <a:bodyPr/>
          <a:lstStyle/>
          <a:p>
            <a:r>
              <a:rPr lang="en-US" dirty="0"/>
              <a:t>Click to edit Master title style</a:t>
            </a:r>
          </a:p>
        </p:txBody>
      </p:sp>
    </p:spTree>
    <p:extLst>
      <p:ext uri="{BB962C8B-B14F-4D97-AF65-F5344CB8AC3E}">
        <p14:creationId xmlns:p14="http://schemas.microsoft.com/office/powerpoint/2010/main" val="3130335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037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599"/>
            <a:ext cx="7354888" cy="1042967"/>
          </a:xfrm>
        </p:spPr>
        <p:txBody>
          <a:bodyPr/>
          <a:lstStyle>
            <a:lvl1pPr>
              <a:lnSpc>
                <a:spcPct val="100000"/>
              </a:lnSpc>
              <a:defRPr>
                <a:latin typeface="Vodafone Rg"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457200" y="1316567"/>
            <a:ext cx="7354888" cy="4895851"/>
          </a:xfrm>
        </p:spPr>
        <p:txBody>
          <a:bodyPr vert="horz" lIns="0" tIns="0" rIns="72000" bIns="0" rtlCol="0" anchor="t" anchorCtr="0">
            <a:noAutofit/>
          </a:bodyPr>
          <a:lstStyle>
            <a:lvl1pPr>
              <a:defRPr lang="en-US" dirty="0" smtClean="0"/>
            </a:lvl1pPr>
            <a:lvl2pPr>
              <a:defRPr lang="en-US" dirty="0" smtClean="0"/>
            </a:lvl2pPr>
            <a:lvl3pPr>
              <a:defRPr lang="en-US" dirty="0" smtClean="0"/>
            </a:lvl3pPr>
            <a:lvl4pPr marL="809625"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10"/>
          </p:nvPr>
        </p:nvSpPr>
        <p:spPr>
          <a:xfrm>
            <a:off x="7928658" y="6328371"/>
            <a:ext cx="963822" cy="366183"/>
          </a:xfrm>
          <a:prstGeom prst="rect">
            <a:avLst/>
          </a:prstGeom>
        </p:spPr>
        <p:txBody>
          <a:bodyPr/>
          <a:lstStyle/>
          <a:p>
            <a:fld id="{72A83A2B-3358-44F8-83A0-4598795D8FB5}" type="slidenum">
              <a:rPr lang="en-GB" smtClean="0"/>
              <a:pPr/>
              <a:t>‹#›</a:t>
            </a:fld>
            <a:endParaRPr lang="en-GB" dirty="0"/>
          </a:p>
        </p:txBody>
      </p:sp>
      <p:sp>
        <p:nvSpPr>
          <p:cNvPr id="4" name="Footer Placeholder 3"/>
          <p:cNvSpPr>
            <a:spLocks noGrp="1"/>
          </p:cNvSpPr>
          <p:nvPr>
            <p:ph type="ftr" sz="quarter" idx="11"/>
          </p:nvPr>
        </p:nvSpPr>
        <p:spPr>
          <a:xfrm>
            <a:off x="468312" y="6356350"/>
            <a:ext cx="3609975" cy="365125"/>
          </a:xfrm>
          <a:prstGeom prst="rect">
            <a:avLst/>
          </a:prstGeom>
        </p:spPr>
        <p:txBody>
          <a:bodyPr/>
          <a:lstStyle/>
          <a:p>
            <a:pPr>
              <a:defRPr/>
            </a:pPr>
            <a:r>
              <a:rPr lang="en-GB"/>
              <a:t>Vodafone Essar Limited</a:t>
            </a:r>
          </a:p>
        </p:txBody>
      </p:sp>
    </p:spTree>
    <p:extLst>
      <p:ext uri="{BB962C8B-B14F-4D97-AF65-F5344CB8AC3E}">
        <p14:creationId xmlns:p14="http://schemas.microsoft.com/office/powerpoint/2010/main" val="3094534595"/>
      </p:ext>
    </p:extLst>
  </p:cSld>
  <p:clrMapOvr>
    <a:masterClrMapping/>
  </p:clrMapOvr>
  <p:transition>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396875" y="1800000"/>
            <a:ext cx="8351839" cy="385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93701" y="239713"/>
            <a:ext cx="7494588" cy="1085371"/>
          </a:xfrm>
        </p:spPr>
        <p:txBody>
          <a:bodyPr/>
          <a:lstStyle/>
          <a:p>
            <a:r>
              <a:rPr lang="en-US" dirty="0"/>
              <a:t>Click to edit Master title style</a:t>
            </a:r>
          </a:p>
        </p:txBody>
      </p:sp>
    </p:spTree>
    <p:extLst>
      <p:ext uri="{BB962C8B-B14F-4D97-AF65-F5344CB8AC3E}">
        <p14:creationId xmlns:p14="http://schemas.microsoft.com/office/powerpoint/2010/main" val="333432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4645025" y="1795464"/>
            <a:ext cx="4100513" cy="4284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half" idx="1"/>
          </p:nvPr>
        </p:nvSpPr>
        <p:spPr>
          <a:xfrm>
            <a:off x="393700" y="1795463"/>
            <a:ext cx="4098925" cy="4284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393701" y="239713"/>
            <a:ext cx="7494588" cy="1085371"/>
          </a:xfrm>
        </p:spPr>
        <p:txBody>
          <a:bodyPr/>
          <a:lstStyle/>
          <a:p>
            <a:r>
              <a:rPr lang="en-US"/>
              <a:t>Click to edit Master title style</a:t>
            </a:r>
          </a:p>
        </p:txBody>
      </p:sp>
    </p:spTree>
    <p:extLst>
      <p:ext uri="{BB962C8B-B14F-4D97-AF65-F5344CB8AC3E}">
        <p14:creationId xmlns:p14="http://schemas.microsoft.com/office/powerpoint/2010/main" val="367472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061075" y="1800225"/>
            <a:ext cx="2687638"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quarter" idx="11" hasCustomPrompt="1"/>
          </p:nvPr>
        </p:nvSpPr>
        <p:spPr>
          <a:xfrm>
            <a:off x="3228975" y="1800225"/>
            <a:ext cx="2687638"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
          <p:cNvSpPr>
            <a:spLocks noGrp="1"/>
          </p:cNvSpPr>
          <p:nvPr>
            <p:ph sz="quarter" idx="10" hasCustomPrompt="1"/>
          </p:nvPr>
        </p:nvSpPr>
        <p:spPr>
          <a:xfrm>
            <a:off x="393700" y="1800225"/>
            <a:ext cx="2687638" cy="4724399"/>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393701" y="239713"/>
            <a:ext cx="7494588" cy="1085371"/>
          </a:xfrm>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393700" y="1800225"/>
            <a:ext cx="4105275"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393701" y="239713"/>
            <a:ext cx="7494587" cy="1085371"/>
          </a:xfrm>
        </p:spPr>
        <p:txBody>
          <a:body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393701" y="1800225"/>
            <a:ext cx="3854450"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393701" y="239713"/>
            <a:ext cx="3854449" cy="1085371"/>
          </a:xfrm>
        </p:spPr>
        <p:txBody>
          <a:bodyPr/>
          <a:lstStyle/>
          <a:p>
            <a:r>
              <a:rPr lang="en-US"/>
              <a:t>Click to edit Master title style</a:t>
            </a:r>
          </a:p>
        </p:txBody>
      </p:sp>
    </p:spTree>
    <p:extLst>
      <p:ext uri="{BB962C8B-B14F-4D97-AF65-F5344CB8AC3E}">
        <p14:creationId xmlns:p14="http://schemas.microsoft.com/office/powerpoint/2010/main" val="228354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643438" y="1800225"/>
            <a:ext cx="4105275"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393701" y="239713"/>
            <a:ext cx="7494588" cy="1085371"/>
          </a:xfrm>
        </p:spPr>
        <p:txBody>
          <a:bodyPr/>
          <a:lstStyle/>
          <a:p>
            <a:r>
              <a:rPr lang="en-US" dirty="0"/>
              <a:t>Click to edit Master title style</a:t>
            </a:r>
          </a:p>
        </p:txBody>
      </p:sp>
    </p:spTree>
    <p:extLst>
      <p:ext uri="{BB962C8B-B14F-4D97-AF65-F5344CB8AC3E}">
        <p14:creationId xmlns:p14="http://schemas.microsoft.com/office/powerpoint/2010/main" val="262973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643438" y="1800225"/>
            <a:ext cx="4105275" cy="4724400"/>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4645025" y="239713"/>
            <a:ext cx="3243263" cy="1085371"/>
          </a:xfrm>
        </p:spPr>
        <p:txBody>
          <a:bodyPr/>
          <a:lstStyle/>
          <a:p>
            <a:r>
              <a:rPr lang="en-US" dirty="0"/>
              <a:t>Click to edit Master title style</a:t>
            </a:r>
          </a:p>
        </p:txBody>
      </p:sp>
    </p:spTree>
    <p:extLst>
      <p:ext uri="{BB962C8B-B14F-4D97-AF65-F5344CB8AC3E}">
        <p14:creationId xmlns:p14="http://schemas.microsoft.com/office/powerpoint/2010/main" val="52590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643438" y="3545840"/>
            <a:ext cx="4105275" cy="2978785"/>
          </a:xfrm>
        </p:spPr>
        <p:txBody>
          <a:bodyPr/>
          <a:lstStyle/>
          <a:p>
            <a:pPr lvl="0"/>
            <a:r>
              <a:rPr lang="sv-SE" dirty="0" err="1"/>
              <a:t>Click</a:t>
            </a:r>
            <a:r>
              <a:rPr lang="sv-SE" dirty="0"/>
              <a:t> to </a:t>
            </a:r>
            <a:r>
              <a:rPr lang="sv-SE" dirty="0" err="1"/>
              <a:t>add</a:t>
            </a:r>
            <a:r>
              <a:rPr lang="sv-SE" dirty="0"/>
              <a: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4643438" y="1797524"/>
            <a:ext cx="4105275" cy="1085371"/>
          </a:xfrm>
        </p:spPr>
        <p:txBody>
          <a:bodyPr/>
          <a:lstStyle/>
          <a:p>
            <a:r>
              <a:rPr lang="en-US" dirty="0"/>
              <a:t>Click to edit Master title style</a:t>
            </a:r>
          </a:p>
        </p:txBody>
      </p:sp>
    </p:spTree>
    <p:extLst>
      <p:ext uri="{BB962C8B-B14F-4D97-AF65-F5344CB8AC3E}">
        <p14:creationId xmlns:p14="http://schemas.microsoft.com/office/powerpoint/2010/main" val="407186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8" name="LeftInfo"/>
          <p:cNvSpPr txBox="1">
            <a:spLocks noChangeArrowheads="1"/>
          </p:cNvSpPr>
          <p:nvPr/>
        </p:nvSpPr>
        <p:spPr bwMode="auto">
          <a:xfrm>
            <a:off x="-1886857" y="438151"/>
            <a:ext cx="1764294" cy="6278642"/>
          </a:xfrm>
          <a:prstGeom prst="rect">
            <a:avLst/>
          </a:prstGeom>
          <a:noFill/>
          <a:ln w="9525">
            <a:noFill/>
            <a:miter lim="800000"/>
            <a:headEnd/>
            <a:tailEnd/>
          </a:ln>
          <a:effectLst/>
        </p:spPr>
        <p:txBody>
          <a:bodyPr wrap="square">
            <a:spAutoFit/>
          </a:bodyPr>
          <a:lstStyle/>
          <a:p>
            <a:pPr algn="r">
              <a:spcBef>
                <a:spcPct val="0"/>
              </a:spcBef>
            </a:pPr>
            <a:r>
              <a:rPr lang="en-US" sz="1200" noProof="0" dirty="0">
                <a:solidFill>
                  <a:srgbClr val="FFFFFF"/>
                </a:solidFill>
              </a:rPr>
              <a:t>Slide title </a:t>
            </a:r>
          </a:p>
          <a:p>
            <a:pPr algn="r">
              <a:spcBef>
                <a:spcPct val="0"/>
              </a:spcBef>
            </a:pPr>
            <a:r>
              <a:rPr lang="en-US" sz="1200" noProof="0" dirty="0">
                <a:solidFill>
                  <a:srgbClr val="FFFFFF"/>
                </a:solidFill>
              </a:rPr>
              <a:t>44 pt</a:t>
            </a: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endParaRPr lang="en-US" sz="1200" noProof="0" dirty="0">
              <a:solidFill>
                <a:srgbClr val="FFFFFF"/>
              </a:solidFill>
            </a:endParaRPr>
          </a:p>
          <a:p>
            <a:pPr algn="r">
              <a:spcBef>
                <a:spcPct val="0"/>
              </a:spcBef>
            </a:pPr>
            <a:r>
              <a:rPr lang="en-US" sz="1200" noProof="0" dirty="0">
                <a:solidFill>
                  <a:srgbClr val="FFFFFF"/>
                </a:solidFill>
              </a:rPr>
              <a:t>Text and bullet level 1</a:t>
            </a:r>
          </a:p>
          <a:p>
            <a:pPr algn="r">
              <a:spcBef>
                <a:spcPct val="0"/>
              </a:spcBef>
            </a:pPr>
            <a:r>
              <a:rPr lang="en-US" sz="1200" noProof="0" dirty="0">
                <a:solidFill>
                  <a:srgbClr val="FFFFFF"/>
                </a:solidFill>
              </a:rPr>
              <a:t> minimum 24 pt</a:t>
            </a:r>
          </a:p>
          <a:p>
            <a:pPr algn="r">
              <a:spcBef>
                <a:spcPct val="0"/>
              </a:spcBef>
            </a:pPr>
            <a:endParaRPr lang="en-US" sz="1200" noProof="0" dirty="0">
              <a:solidFill>
                <a:srgbClr val="FFFFFF"/>
              </a:solidFill>
            </a:endParaRPr>
          </a:p>
          <a:p>
            <a:pPr algn="r">
              <a:spcBef>
                <a:spcPct val="0"/>
              </a:spcBef>
            </a:pPr>
            <a:r>
              <a:rPr lang="en-US" sz="1200" noProof="0" dirty="0">
                <a:solidFill>
                  <a:srgbClr val="FFFFFF"/>
                </a:solidFill>
              </a:rPr>
              <a:t>Bullets level 2-5</a:t>
            </a:r>
          </a:p>
          <a:p>
            <a:pPr algn="r">
              <a:spcBef>
                <a:spcPct val="0"/>
              </a:spcBef>
            </a:pPr>
            <a:r>
              <a:rPr lang="en-US" sz="1200" noProof="0" dirty="0">
                <a:solidFill>
                  <a:srgbClr val="FFFFFF"/>
                </a:solidFill>
              </a:rPr>
              <a:t>minimum 20 pt</a:t>
            </a:r>
          </a:p>
          <a:p>
            <a:pPr algn="r">
              <a:spcBef>
                <a:spcPct val="0"/>
              </a:spcBef>
            </a:pPr>
            <a:endParaRPr lang="en-US" sz="1200" noProof="0" dirty="0">
              <a:solidFill>
                <a:srgbClr val="FFFFFF"/>
              </a:solidFill>
            </a:endParaRPr>
          </a:p>
          <a:p>
            <a:pPr algn="r"/>
            <a:endParaRPr lang="en-US" sz="800" noProof="0" dirty="0">
              <a:solidFill>
                <a:schemeClr val="bg1"/>
              </a:solidFill>
            </a:endParaRPr>
          </a:p>
          <a:p>
            <a:pPr algn="r"/>
            <a:endParaRPr lang="en-US" sz="800" noProof="0" dirty="0">
              <a:solidFill>
                <a:schemeClr val="bg1"/>
              </a:solidFill>
            </a:endParaRPr>
          </a:p>
          <a:p>
            <a:pPr algn="r"/>
            <a:endParaRPr lang="en-US" sz="800" noProof="0" dirty="0">
              <a:solidFill>
                <a:schemeClr val="bg1"/>
              </a:solidFill>
            </a:endParaRPr>
          </a:p>
          <a:p>
            <a:r>
              <a:rPr lang="en-US" sz="500" noProof="0" dirty="0">
                <a:solidFill>
                  <a:srgbClr val="9FB7D3"/>
                </a:solidFill>
                <a:latin typeface="+mn-lt"/>
              </a:rPr>
              <a:t>Characters for Embedded font:</a:t>
            </a:r>
            <a:br>
              <a:rPr lang="en-US" sz="500" noProof="0" dirty="0">
                <a:solidFill>
                  <a:srgbClr val="9FB7D3"/>
                </a:solidFill>
                <a:latin typeface="+mn-lt"/>
              </a:rPr>
            </a:br>
            <a:r>
              <a:rPr lang="en-US" sz="500" noProof="0" dirty="0">
                <a:solidFill>
                  <a:srgbClr val="9FB7D3"/>
                </a:solidFill>
                <a:latin typeface="Ericsson Capital TT" pitchFamily="2" charset="0"/>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ﬁﬂ</a:t>
            </a:r>
            <a:endParaRPr lang="en-US" sz="500" i="1" noProof="0" dirty="0">
              <a:solidFill>
                <a:srgbClr val="9FB7D3"/>
              </a:solidFill>
              <a:latin typeface="Ericsson Capital TT" pitchFamily="2" charset="0"/>
            </a:endParaRPr>
          </a:p>
          <a:p>
            <a:endParaRPr lang="en-US" sz="500" i="1" noProof="0" dirty="0">
              <a:solidFill>
                <a:srgbClr val="9FB7D3"/>
              </a:solidFill>
              <a:latin typeface="Ericsson Capital TT" pitchFamily="2" charset="0"/>
            </a:endParaRPr>
          </a:p>
          <a:p>
            <a:r>
              <a:rPr lang="en-US" sz="500" noProof="0" dirty="0">
                <a:solidFill>
                  <a:srgbClr val="9FB7D3"/>
                </a:solidFill>
                <a:latin typeface="Ericsson Capital TT" pitchFamily="2" charset="0"/>
              </a:rPr>
              <a:t>ΆΈΉΊΌΎΏΐΑΒΓΕΖΗΘΙΚΛΜΝΞΟΠΡΣΤΥΦΧΨΪΫΆΈΉΊΰαβγδεζηθικλνξορςΣΤΥΦΧΨΩΪΫΌΎΏ</a:t>
            </a:r>
            <a:endParaRPr lang="en-US" sz="500" i="1" noProof="0" dirty="0">
              <a:solidFill>
                <a:srgbClr val="9FB7D3"/>
              </a:solidFill>
              <a:latin typeface="Ericsson Capital TT" pitchFamily="2" charset="0"/>
            </a:endParaRPr>
          </a:p>
          <a:p>
            <a:r>
              <a:rPr lang="en-US" sz="500" noProof="0" dirty="0">
                <a:solidFill>
                  <a:srgbClr val="9FB7D3"/>
                </a:solidFill>
                <a:latin typeface="Ericsson Capital TT" pitchFamily="2" charset="0"/>
              </a:rPr>
              <a:t>ЁЂЃЄЅІЇЈЉЊЋЌЎЏАБВГДЕЖЗИЙКЛМНОПРСТУФХЦЧШЩЪЫЬЭЮЯАБВГДЕЖЗИЙКЛМНОПРСТУФХЦЧШЩЪЫЬЭЮЯЁЂЃЄЅІЇЈЉЊЋЌЎЏѢѢѲѲѴѴҐҐәǽẀẁẂẃẄẅỲỳ№</a:t>
            </a:r>
          </a:p>
          <a:p>
            <a:pPr>
              <a:lnSpc>
                <a:spcPct val="80000"/>
              </a:lnSpc>
              <a:spcBef>
                <a:spcPct val="20000"/>
              </a:spcBef>
            </a:pPr>
            <a:endParaRPr lang="en-US" sz="500" noProof="0" dirty="0">
              <a:solidFill>
                <a:srgbClr val="9FB7D3"/>
              </a:solidFill>
              <a:latin typeface="Ericsson Capital TT" pitchFamily="2" charset="0"/>
            </a:endParaRPr>
          </a:p>
          <a:p>
            <a:pPr algn="r">
              <a:spcBef>
                <a:spcPct val="0"/>
              </a:spcBef>
            </a:pPr>
            <a:endParaRPr lang="en-US" sz="5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800" noProof="0" dirty="0">
              <a:solidFill>
                <a:schemeClr val="bg1"/>
              </a:solidFill>
              <a:latin typeface="Ericsson Capital TT" pitchFamily="2" charset="0"/>
            </a:endParaRPr>
          </a:p>
          <a:p>
            <a:pPr algn="r">
              <a:spcBef>
                <a:spcPct val="0"/>
              </a:spcBef>
            </a:pPr>
            <a:endParaRPr lang="en-US" sz="1400" noProof="0" dirty="0">
              <a:solidFill>
                <a:schemeClr val="bg1"/>
              </a:solidFill>
            </a:endParaRPr>
          </a:p>
          <a:p>
            <a:pPr algn="r">
              <a:spcBef>
                <a:spcPct val="0"/>
              </a:spcBef>
            </a:pPr>
            <a:r>
              <a:rPr lang="en-US" sz="1200" noProof="0" dirty="0">
                <a:solidFill>
                  <a:schemeClr val="bg1"/>
                </a:solidFill>
              </a:rPr>
              <a:t>Do not add objects or text in the footer area</a:t>
            </a:r>
          </a:p>
        </p:txBody>
      </p:sp>
      <p:pic>
        <p:nvPicPr>
          <p:cNvPr id="9" name="Econ2011" descr="ECON_RGB"/>
          <p:cNvPicPr>
            <a:picLocks noChangeAspect="1" noChangeArrowheads="1"/>
          </p:cNvPicPr>
          <p:nvPr/>
        </p:nvPicPr>
        <p:blipFill>
          <a:blip r:embed="rId20" cstate="print"/>
          <a:srcRect/>
          <a:stretch>
            <a:fillRect/>
          </a:stretch>
        </p:blipFill>
        <p:spPr bwMode="auto">
          <a:xfrm>
            <a:off x="8316001" y="360000"/>
            <a:ext cx="444500" cy="588962"/>
          </a:xfrm>
          <a:prstGeom prst="rect">
            <a:avLst/>
          </a:prstGeom>
          <a:noFill/>
        </p:spPr>
      </p:pic>
      <p:sp>
        <p:nvSpPr>
          <p:cNvPr id="21523" name="txtfooterCopy"/>
          <p:cNvSpPr txBox="1">
            <a:spLocks noChangeArrowheads="1"/>
          </p:cNvSpPr>
          <p:nvPr/>
        </p:nvSpPr>
        <p:spPr bwMode="auto">
          <a:xfrm>
            <a:off x="395288" y="6524625"/>
            <a:ext cx="7399338" cy="215900"/>
          </a:xfrm>
          <a:prstGeom prst="rect">
            <a:avLst/>
          </a:prstGeom>
          <a:noFill/>
          <a:ln w="12700" algn="ctr">
            <a:noFill/>
            <a:miter lim="800000"/>
            <a:headEnd/>
            <a:tailEnd/>
          </a:ln>
          <a:effectLst/>
        </p:spPr>
        <p:txBody>
          <a:bodyPr lIns="72000" rIns="72000"/>
          <a:lstStyle/>
          <a:p>
            <a:pPr algn="l"/>
            <a:r>
              <a:rPr lang="en-US" sz="800" b="0" i="0" u="none">
                <a:solidFill>
                  <a:srgbClr val="87888A"/>
                </a:solidFill>
              </a:rPr>
              <a:t>Ericsson Internal  |  2015-01-16  |  Page </a:t>
            </a:r>
            <a:fld id="{08B3F17B-2006-4ABA-8049-B30FE39C359B}" type="slidenum">
              <a:rPr lang="en-US" sz="800" b="0" i="0" u="none" smtClean="0">
                <a:solidFill>
                  <a:srgbClr val="87888A"/>
                </a:solidFill>
              </a:rPr>
              <a:t>‹#›</a:t>
            </a:fld>
            <a:endParaRPr lang="en-US" sz="800" b="0" i="0" u="none" dirty="0">
              <a:solidFill>
                <a:srgbClr val="87888A"/>
              </a:solidFill>
            </a:endParaRPr>
          </a:p>
        </p:txBody>
      </p:sp>
      <p:sp>
        <p:nvSpPr>
          <p:cNvPr id="21507" name="Content_SM"/>
          <p:cNvSpPr>
            <a:spLocks noGrp="1" noChangeArrowheads="1"/>
          </p:cNvSpPr>
          <p:nvPr>
            <p:ph type="body" idx="1"/>
          </p:nvPr>
        </p:nvSpPr>
        <p:spPr bwMode="auto">
          <a:xfrm>
            <a:off x="396875" y="1800000"/>
            <a:ext cx="8351839" cy="3852000"/>
          </a:xfrm>
          <a:prstGeom prst="rect">
            <a:avLst/>
          </a:prstGeom>
          <a:noFill/>
          <a:ln w="9525">
            <a:noFill/>
            <a:miter lim="800000"/>
            <a:headEnd/>
            <a:tailEnd/>
          </a:ln>
        </p:spPr>
        <p:txBody>
          <a:bodyPr vert="horz" wrap="square" lIns="72000" tIns="0" rIns="72000" bIns="0" numCol="1" anchor="t" anchorCtr="0" compatLnSpc="1">
            <a:prstTxWarp prst="textNoShape">
              <a:avLst/>
            </a:prstTxWarp>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506" name="Title_SM"/>
          <p:cNvSpPr>
            <a:spLocks noGrp="1" noChangeArrowheads="1"/>
          </p:cNvSpPr>
          <p:nvPr>
            <p:ph type="title"/>
          </p:nvPr>
        </p:nvSpPr>
        <p:spPr bwMode="auto">
          <a:xfrm>
            <a:off x="393701" y="239713"/>
            <a:ext cx="7494588" cy="1085371"/>
          </a:xfrm>
          <a:prstGeom prst="rect">
            <a:avLst/>
          </a:prstGeom>
          <a:noFill/>
          <a:ln w="9525">
            <a:noFill/>
            <a:miter lim="800000"/>
            <a:headEnd/>
            <a:tailEnd/>
          </a:ln>
        </p:spPr>
        <p:txBody>
          <a:bodyPr vert="horz" wrap="square" lIns="72000" tIns="0" rIns="72000" bIns="0" numCol="1" anchor="ctr" anchorCtr="0" compatLnSpc="1">
            <a:prstTxWarp prst="textNoShape">
              <a:avLst/>
            </a:prstTxWarp>
            <a:normAutofit/>
          </a:bodyPr>
          <a:lstStyle/>
          <a:p>
            <a:pPr lvl="0"/>
            <a:r>
              <a:rPr lang="en-US" dirty="0"/>
              <a:t>Click to Add Header</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700" r:id="rId3"/>
    <p:sldLayoutId id="2147483681" r:id="rId4"/>
    <p:sldLayoutId id="2147483680" r:id="rId5"/>
    <p:sldLayoutId id="2147483699" r:id="rId6"/>
    <p:sldLayoutId id="2147483696" r:id="rId7"/>
    <p:sldLayoutId id="2147483698" r:id="rId8"/>
    <p:sldLayoutId id="2147483697" r:id="rId9"/>
    <p:sldLayoutId id="2147483685" r:id="rId10"/>
    <p:sldLayoutId id="2147483686" r:id="rId11"/>
    <p:sldLayoutId id="2147483687" r:id="rId12"/>
    <p:sldLayoutId id="2147483682" r:id="rId13"/>
    <p:sldLayoutId id="2147483683" r:id="rId14"/>
    <p:sldLayoutId id="2147483684" r:id="rId15"/>
    <p:sldLayoutId id="2147483688" r:id="rId16"/>
    <p:sldLayoutId id="2147483695" r:id="rId17"/>
    <p:sldLayoutId id="2147483701" r:id="rId18"/>
  </p:sldLayoutIdLst>
  <p:hf sldNum="0" hdr="0" ftr="0" dt="0"/>
  <p:txStyles>
    <p:title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p:titleStyle>
    <p:body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6.wmf"/><Relationship Id="rId7" Type="http://schemas.openxmlformats.org/officeDocument/2006/relationships/image" Target="../media/image4.w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wmf"/></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www.neurologyindia.com/article.asp?issn=0028-3886;year=2014;volume=62;issue=6;spage=610;epage=617;aulast=Tripathi"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000" dirty="0"/>
              <a:t>Defensive Driving</a:t>
            </a:r>
            <a:br>
              <a:rPr lang="en-US" sz="6000" dirty="0"/>
            </a:br>
            <a:r>
              <a:rPr lang="en-US" sz="4400" dirty="0"/>
              <a:t>Motorcycles </a:t>
            </a:r>
            <a:r>
              <a:rPr lang="en-US" sz="4400"/>
              <a:t>&amp; Mobiles</a:t>
            </a:r>
            <a:endParaRPr lang="en-US" sz="4400" dirty="0"/>
          </a:p>
        </p:txBody>
      </p:sp>
      <p:sp>
        <p:nvSpPr>
          <p:cNvPr id="5" name="Subtitle 4"/>
          <p:cNvSpPr>
            <a:spLocks noGrp="1"/>
          </p:cNvSpPr>
          <p:nvPr>
            <p:ph type="subTitle" idx="1"/>
          </p:nvPr>
        </p:nvSpPr>
        <p:spPr/>
        <p:txBody>
          <a:bodyPr/>
          <a:lstStyle/>
          <a:p>
            <a:r>
              <a:rPr lang="en-US" dirty="0"/>
              <a:t>OHS</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150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1" y="1219108"/>
            <a:ext cx="8301981" cy="461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487782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150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76" y="1186542"/>
            <a:ext cx="8151223" cy="4528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164557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66" y="1211311"/>
            <a:ext cx="8011638" cy="4444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38498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77" y="1163176"/>
            <a:ext cx="8097154" cy="454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326884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33800" y="58674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2" y="1222094"/>
            <a:ext cx="8002272" cy="4447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2312572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38" y="1214846"/>
            <a:ext cx="8122992" cy="4506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192105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2" y="1205714"/>
            <a:ext cx="8190340" cy="458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206666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66" y="1201586"/>
            <a:ext cx="8064437" cy="4493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020662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9" y="1214834"/>
            <a:ext cx="8234717" cy="457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380901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03" y="1197300"/>
            <a:ext cx="8255099" cy="45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04682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38200" y="5638800"/>
            <a:ext cx="6553200" cy="457200"/>
          </a:xfrm>
        </p:spPr>
        <p:txBody>
          <a:bodyPr>
            <a:noAutofit/>
          </a:bodyPr>
          <a:lstStyle/>
          <a:p>
            <a:pPr algn="ctr"/>
            <a:r>
              <a:rPr lang="en-US" sz="2400" dirty="0"/>
              <a:t>Driving is one of the key Risks in our work</a:t>
            </a:r>
            <a:endParaRPr lang="en-IN" sz="2400" dirty="0"/>
          </a:p>
        </p:txBody>
      </p:sp>
      <p:sp>
        <p:nvSpPr>
          <p:cNvPr id="22531" name="Slide Number Placeholder 3"/>
          <p:cNvSpPr>
            <a:spLocks noGrp="1"/>
          </p:cNvSpPr>
          <p:nvPr>
            <p:ph type="sldNum" sz="quarter" idx="4294967295"/>
          </p:nvPr>
        </p:nvSpPr>
        <p:spPr>
          <a:xfrm>
            <a:off x="7928658" y="6328371"/>
            <a:ext cx="963822" cy="3661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charset="0"/>
              </a:defRPr>
            </a:lvl1pPr>
            <a:lvl2pPr marL="741480" indent="-285186">
              <a:defRPr sz="1600">
                <a:solidFill>
                  <a:schemeClr val="tx1"/>
                </a:solidFill>
                <a:latin typeface="Arial" charset="0"/>
              </a:defRPr>
            </a:lvl2pPr>
            <a:lvl3pPr marL="1140739" indent="-228150">
              <a:defRPr sz="1600">
                <a:solidFill>
                  <a:schemeClr val="tx1"/>
                </a:solidFill>
                <a:latin typeface="Arial" charset="0"/>
              </a:defRPr>
            </a:lvl3pPr>
            <a:lvl4pPr marL="1597033" indent="-228150">
              <a:defRPr sz="1600">
                <a:solidFill>
                  <a:schemeClr val="tx1"/>
                </a:solidFill>
                <a:latin typeface="Arial" charset="0"/>
              </a:defRPr>
            </a:lvl4pPr>
            <a:lvl5pPr marL="2053328" indent="-228150">
              <a:defRPr sz="1600">
                <a:solidFill>
                  <a:schemeClr val="tx1"/>
                </a:solidFill>
                <a:latin typeface="Arial" charset="0"/>
              </a:defRPr>
            </a:lvl5pPr>
            <a:lvl6pPr marL="2509623" indent="-228150" algn="ctr" eaLnBrk="0" fontAlgn="base" hangingPunct="0">
              <a:spcBef>
                <a:spcPct val="0"/>
              </a:spcBef>
              <a:spcAft>
                <a:spcPct val="0"/>
              </a:spcAft>
              <a:defRPr sz="1600">
                <a:solidFill>
                  <a:schemeClr val="tx1"/>
                </a:solidFill>
                <a:latin typeface="Arial" charset="0"/>
              </a:defRPr>
            </a:lvl6pPr>
            <a:lvl7pPr marL="2965919" indent="-228150" algn="ctr" eaLnBrk="0" fontAlgn="base" hangingPunct="0">
              <a:spcBef>
                <a:spcPct val="0"/>
              </a:spcBef>
              <a:spcAft>
                <a:spcPct val="0"/>
              </a:spcAft>
              <a:defRPr sz="1600">
                <a:solidFill>
                  <a:schemeClr val="tx1"/>
                </a:solidFill>
                <a:latin typeface="Arial" charset="0"/>
              </a:defRPr>
            </a:lvl7pPr>
            <a:lvl8pPr marL="3422215" indent="-228150" algn="ctr" eaLnBrk="0" fontAlgn="base" hangingPunct="0">
              <a:spcBef>
                <a:spcPct val="0"/>
              </a:spcBef>
              <a:spcAft>
                <a:spcPct val="0"/>
              </a:spcAft>
              <a:defRPr sz="1600">
                <a:solidFill>
                  <a:schemeClr val="tx1"/>
                </a:solidFill>
                <a:latin typeface="Arial" charset="0"/>
              </a:defRPr>
            </a:lvl8pPr>
            <a:lvl9pPr marL="3878509" indent="-228150" algn="ctr" eaLnBrk="0" fontAlgn="base" hangingPunct="0">
              <a:spcBef>
                <a:spcPct val="0"/>
              </a:spcBef>
              <a:spcAft>
                <a:spcPct val="0"/>
              </a:spcAft>
              <a:defRPr sz="1600">
                <a:solidFill>
                  <a:schemeClr val="tx1"/>
                </a:solidFill>
                <a:latin typeface="Arial" charset="0"/>
              </a:defRPr>
            </a:lvl9pPr>
          </a:lstStyle>
          <a:p>
            <a:fld id="{3373A6EF-AA85-45AA-8530-0F768AF5032A}" type="slidenum">
              <a:rPr lang="en-GB" sz="900">
                <a:solidFill>
                  <a:srgbClr val="908A84"/>
                </a:solidFill>
              </a:rPr>
              <a:pPr/>
              <a:t>2</a:t>
            </a:fld>
            <a:endParaRPr lang="en-GB" sz="900" dirty="0">
              <a:solidFill>
                <a:srgbClr val="908A84"/>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924636"/>
            <a:ext cx="6096000" cy="4458564"/>
          </a:xfrm>
          <a:prstGeom prst="rect">
            <a:avLst/>
          </a:prstGeom>
        </p:spPr>
      </p:pic>
      <p:sp>
        <p:nvSpPr>
          <p:cNvPr id="11" name="Title 1"/>
          <p:cNvSpPr txBox="1">
            <a:spLocks/>
          </p:cNvSpPr>
          <p:nvPr/>
        </p:nvSpPr>
        <p:spPr bwMode="auto">
          <a:xfrm>
            <a:off x="407194" y="304785"/>
            <a:ext cx="78724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2400" b="1">
                <a:solidFill>
                  <a:schemeClr val="tx2"/>
                </a:solidFill>
                <a:latin typeface="+mj-lt"/>
                <a:ea typeface="+mj-ea"/>
                <a:cs typeface="+mj-cs"/>
              </a:defRPr>
            </a:lvl1pPr>
            <a:lvl2pPr algn="l" rtl="0" eaLnBrk="0" fontAlgn="base" hangingPunct="0">
              <a:lnSpc>
                <a:spcPct val="90000"/>
              </a:lnSpc>
              <a:spcBef>
                <a:spcPct val="0"/>
              </a:spcBef>
              <a:spcAft>
                <a:spcPct val="0"/>
              </a:spcAft>
              <a:defRPr sz="2400" b="1">
                <a:solidFill>
                  <a:schemeClr val="tx2"/>
                </a:solidFill>
                <a:latin typeface="Arial" charset="0"/>
              </a:defRPr>
            </a:lvl2pPr>
            <a:lvl3pPr algn="l" rtl="0" eaLnBrk="0" fontAlgn="base" hangingPunct="0">
              <a:lnSpc>
                <a:spcPct val="90000"/>
              </a:lnSpc>
              <a:spcBef>
                <a:spcPct val="0"/>
              </a:spcBef>
              <a:spcAft>
                <a:spcPct val="0"/>
              </a:spcAft>
              <a:defRPr sz="2400" b="1">
                <a:solidFill>
                  <a:schemeClr val="tx2"/>
                </a:solidFill>
                <a:latin typeface="Arial" charset="0"/>
              </a:defRPr>
            </a:lvl3pPr>
            <a:lvl4pPr algn="l" rtl="0" eaLnBrk="0" fontAlgn="base" hangingPunct="0">
              <a:lnSpc>
                <a:spcPct val="90000"/>
              </a:lnSpc>
              <a:spcBef>
                <a:spcPct val="0"/>
              </a:spcBef>
              <a:spcAft>
                <a:spcPct val="0"/>
              </a:spcAft>
              <a:defRPr sz="2400" b="1">
                <a:solidFill>
                  <a:schemeClr val="tx2"/>
                </a:solidFill>
                <a:latin typeface="Arial" charset="0"/>
              </a:defRPr>
            </a:lvl4pPr>
            <a:lvl5pPr algn="l" rtl="0" eaLnBrk="0" fontAlgn="base" hangingPunct="0">
              <a:lnSpc>
                <a:spcPct val="90000"/>
              </a:lnSpc>
              <a:spcBef>
                <a:spcPct val="0"/>
              </a:spcBef>
              <a:spcAft>
                <a:spcPct val="0"/>
              </a:spcAft>
              <a:defRPr sz="2400" b="1">
                <a:solidFill>
                  <a:schemeClr val="tx2"/>
                </a:solidFill>
                <a:latin typeface="Arial" charset="0"/>
              </a:defRPr>
            </a:lvl5pPr>
            <a:lvl6pPr marL="456299" algn="l" rtl="0" eaLnBrk="0" fontAlgn="base" hangingPunct="0">
              <a:lnSpc>
                <a:spcPct val="90000"/>
              </a:lnSpc>
              <a:spcBef>
                <a:spcPct val="0"/>
              </a:spcBef>
              <a:spcAft>
                <a:spcPct val="0"/>
              </a:spcAft>
              <a:defRPr sz="2400" b="1">
                <a:solidFill>
                  <a:schemeClr val="tx2"/>
                </a:solidFill>
                <a:latin typeface="Arial" charset="0"/>
              </a:defRPr>
            </a:lvl6pPr>
            <a:lvl7pPr marL="912590" algn="l" rtl="0" eaLnBrk="0" fontAlgn="base" hangingPunct="0">
              <a:lnSpc>
                <a:spcPct val="90000"/>
              </a:lnSpc>
              <a:spcBef>
                <a:spcPct val="0"/>
              </a:spcBef>
              <a:spcAft>
                <a:spcPct val="0"/>
              </a:spcAft>
              <a:defRPr sz="2400" b="1">
                <a:solidFill>
                  <a:schemeClr val="tx2"/>
                </a:solidFill>
                <a:latin typeface="Arial" charset="0"/>
              </a:defRPr>
            </a:lvl7pPr>
            <a:lvl8pPr marL="1368884" algn="l" rtl="0" eaLnBrk="0" fontAlgn="base" hangingPunct="0">
              <a:lnSpc>
                <a:spcPct val="90000"/>
              </a:lnSpc>
              <a:spcBef>
                <a:spcPct val="0"/>
              </a:spcBef>
              <a:spcAft>
                <a:spcPct val="0"/>
              </a:spcAft>
              <a:defRPr sz="2400" b="1">
                <a:solidFill>
                  <a:schemeClr val="tx2"/>
                </a:solidFill>
                <a:latin typeface="Arial" charset="0"/>
              </a:defRPr>
            </a:lvl8pPr>
            <a:lvl9pPr marL="1825181" algn="l" rtl="0" eaLnBrk="0" fontAlgn="base" hangingPunct="0">
              <a:lnSpc>
                <a:spcPct val="90000"/>
              </a:lnSpc>
              <a:spcBef>
                <a:spcPct val="0"/>
              </a:spcBef>
              <a:spcAft>
                <a:spcPct val="0"/>
              </a:spcAft>
              <a:defRPr sz="2400" b="1">
                <a:solidFill>
                  <a:schemeClr val="tx2"/>
                </a:solidFill>
                <a:latin typeface="Arial" charset="0"/>
              </a:defRPr>
            </a:lvl9pPr>
          </a:lstStyle>
          <a:p>
            <a:r>
              <a:rPr lang="en-US" dirty="0"/>
              <a:t>Key Risks</a:t>
            </a:r>
            <a:endParaRPr lang="en-IN" dirty="0"/>
          </a:p>
        </p:txBody>
      </p:sp>
    </p:spTree>
    <p:extLst>
      <p:ext uri="{BB962C8B-B14F-4D97-AF65-F5344CB8AC3E}">
        <p14:creationId xmlns:p14="http://schemas.microsoft.com/office/powerpoint/2010/main" val="2302053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42" y="1214846"/>
            <a:ext cx="8209702" cy="4576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906655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91" y="1215374"/>
            <a:ext cx="8208753" cy="457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626427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639" y="1175656"/>
            <a:ext cx="8280005" cy="461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349066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703" y="1189748"/>
            <a:ext cx="8240783" cy="4601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806915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54" y="1222656"/>
            <a:ext cx="8195690" cy="456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044135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22" y="1201784"/>
            <a:ext cx="8292731" cy="459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61290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24" y="1149531"/>
            <a:ext cx="8301716" cy="4641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468598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92" y="1136468"/>
            <a:ext cx="8364410" cy="465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405953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83" y="1201782"/>
            <a:ext cx="8334156" cy="4589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227337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233" y="1214846"/>
            <a:ext cx="8223569" cy="4576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081220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2" y="1190897"/>
            <a:ext cx="2649047" cy="3328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480" y="1190896"/>
            <a:ext cx="2594546" cy="3328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9046" y="1190895"/>
            <a:ext cx="2712972" cy="3328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393701" y="448721"/>
            <a:ext cx="7494588" cy="542685"/>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a:t>OHS Communication</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4226012629"/>
              </p:ext>
            </p:extLst>
          </p:nvPr>
        </p:nvGraphicFramePr>
        <p:xfrm>
          <a:off x="1016000" y="5229225"/>
          <a:ext cx="2744788" cy="469900"/>
        </p:xfrm>
        <a:graphic>
          <a:graphicData uri="http://schemas.openxmlformats.org/presentationml/2006/ole">
            <mc:AlternateContent xmlns:mc="http://schemas.openxmlformats.org/markup-compatibility/2006">
              <mc:Choice xmlns:v="urn:schemas-microsoft-com:vml" Requires="v">
                <p:oleObj spid="_x0000_s43028" name="Packager Shell Object" showAsIcon="1" r:id="rId6" imgW="2850480" imgH="481320" progId="Package">
                  <p:embed/>
                </p:oleObj>
              </mc:Choice>
              <mc:Fallback>
                <p:oleObj name="Packager Shell Object" showAsIcon="1" r:id="rId6" imgW="2850480" imgH="481320" progId="Package">
                  <p:embed/>
                  <p:pic>
                    <p:nvPicPr>
                      <p:cNvPr id="0" name="Object 3"/>
                      <p:cNvPicPr>
                        <a:picLocks noChangeAspect="1" noChangeArrowheads="1"/>
                      </p:cNvPicPr>
                      <p:nvPr/>
                    </p:nvPicPr>
                    <p:blipFill>
                      <a:blip r:embed="rId7"/>
                      <a:srcRect/>
                      <a:stretch>
                        <a:fillRect/>
                      </a:stretch>
                    </p:blipFill>
                    <p:spPr bwMode="auto">
                      <a:xfrm>
                        <a:off x="1016000" y="5229225"/>
                        <a:ext cx="2744788" cy="469900"/>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036213739"/>
              </p:ext>
            </p:extLst>
          </p:nvPr>
        </p:nvGraphicFramePr>
        <p:xfrm>
          <a:off x="5232400" y="5224463"/>
          <a:ext cx="2662238" cy="479425"/>
        </p:xfrm>
        <a:graphic>
          <a:graphicData uri="http://schemas.openxmlformats.org/presentationml/2006/ole">
            <mc:AlternateContent xmlns:mc="http://schemas.openxmlformats.org/markup-compatibility/2006">
              <mc:Choice xmlns:v="urn:schemas-microsoft-com:vml" Requires="v">
                <p:oleObj spid="_x0000_s43029" name="Packager Shell Object" showAsIcon="1" r:id="rId8" imgW="2711520" imgH="481320" progId="Package">
                  <p:embed/>
                </p:oleObj>
              </mc:Choice>
              <mc:Fallback>
                <p:oleObj name="Packager Shell Object" showAsIcon="1" r:id="rId8" imgW="2711520" imgH="481320" progId="Package">
                  <p:embed/>
                  <p:pic>
                    <p:nvPicPr>
                      <p:cNvPr id="0" name="Object 2"/>
                      <p:cNvPicPr>
                        <a:picLocks noChangeAspect="1" noChangeArrowheads="1"/>
                      </p:cNvPicPr>
                      <p:nvPr/>
                    </p:nvPicPr>
                    <p:blipFill>
                      <a:blip r:embed="rId9"/>
                      <a:srcRect/>
                      <a:stretch>
                        <a:fillRect/>
                      </a:stretch>
                    </p:blipFill>
                    <p:spPr bwMode="auto">
                      <a:xfrm>
                        <a:off x="5232400" y="5224463"/>
                        <a:ext cx="2662238" cy="4794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56980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89" y="1161728"/>
            <a:ext cx="8321860" cy="4629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364841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 y="1183246"/>
            <a:ext cx="8255335" cy="4607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522348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 y="1180253"/>
            <a:ext cx="8008200" cy="447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703855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1" y="1103010"/>
            <a:ext cx="8421643" cy="4688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174408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1" y="1106950"/>
            <a:ext cx="8428845" cy="46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623626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10" y="1136469"/>
            <a:ext cx="8314022" cy="465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4218664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5" y="1181569"/>
            <a:ext cx="8305768" cy="4609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864237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77" y="1177871"/>
            <a:ext cx="8284301" cy="461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918363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11" y="1177870"/>
            <a:ext cx="8276033" cy="461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22841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79" y="1131376"/>
            <a:ext cx="8382000" cy="4659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473589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3"/>
          <p:cNvSpPr txBox="1">
            <a:spLocks/>
          </p:cNvSpPr>
          <p:nvPr/>
        </p:nvSpPr>
        <p:spPr bwMode="auto">
          <a:xfrm>
            <a:off x="403225" y="171450"/>
            <a:ext cx="7494588"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ctr"/>
          <a:lstStyle>
            <a:lvl1pPr eaLnBrk="0" hangingPunct="0">
              <a:spcBef>
                <a:spcPct val="50000"/>
              </a:spcBef>
              <a:defRPr sz="2000">
                <a:solidFill>
                  <a:schemeClr val="tx1"/>
                </a:solidFill>
                <a:latin typeface="Arial" pitchFamily="34" charset="0"/>
              </a:defRPr>
            </a:lvl1pPr>
            <a:lvl2pPr marL="742950" indent="-285750" eaLnBrk="0" hangingPunct="0">
              <a:spcBef>
                <a:spcPct val="50000"/>
              </a:spcBef>
              <a:defRPr sz="2000">
                <a:solidFill>
                  <a:schemeClr val="tx1"/>
                </a:solidFill>
                <a:latin typeface="Arial" pitchFamily="34" charset="0"/>
              </a:defRPr>
            </a:lvl2pPr>
            <a:lvl3pPr marL="1143000" indent="-228600" eaLnBrk="0" hangingPunct="0">
              <a:spcBef>
                <a:spcPct val="50000"/>
              </a:spcBef>
              <a:defRPr sz="2000">
                <a:solidFill>
                  <a:schemeClr val="tx1"/>
                </a:solidFill>
                <a:latin typeface="Arial" pitchFamily="34" charset="0"/>
              </a:defRPr>
            </a:lvl3pPr>
            <a:lvl4pPr marL="1600200" indent="-228600" eaLnBrk="0" hangingPunct="0">
              <a:spcBef>
                <a:spcPct val="50000"/>
              </a:spcBef>
              <a:defRPr sz="2000">
                <a:solidFill>
                  <a:schemeClr val="tx1"/>
                </a:solidFill>
                <a:latin typeface="Arial" pitchFamily="34" charset="0"/>
              </a:defRPr>
            </a:lvl4pPr>
            <a:lvl5pPr marL="2057400" indent="-228600" eaLnBrk="0" hangingPunct="0">
              <a:spcBef>
                <a:spcPct val="50000"/>
              </a:spcBef>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lnSpc>
                <a:spcPct val="75000"/>
              </a:lnSpc>
              <a:defRPr/>
            </a:pPr>
            <a:r>
              <a:rPr lang="en-US" sz="4000" dirty="0">
                <a:latin typeface="+mn-lt"/>
              </a:rPr>
              <a:t>Life Saving Rules</a:t>
            </a:r>
          </a:p>
        </p:txBody>
      </p:sp>
      <p:pic>
        <p:nvPicPr>
          <p:cNvPr id="12291" name="Picture 11" descr="Occupational Health and Safe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963" y="6137275"/>
            <a:ext cx="14382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90"/>
          <p:cNvSpPr>
            <a:spLocks noChangeArrowheads="1"/>
          </p:cNvSpPr>
          <p:nvPr/>
        </p:nvSpPr>
        <p:spPr bwMode="auto">
          <a:xfrm>
            <a:off x="327025" y="2520950"/>
            <a:ext cx="8566150" cy="2287588"/>
          </a:xfrm>
          <a:prstGeom prst="roundRect">
            <a:avLst>
              <a:gd name="adj" fmla="val 4898"/>
            </a:avLst>
          </a:prstGeom>
          <a:solidFill>
            <a:srgbClr val="FFFFFF"/>
          </a:solidFill>
          <a:ln w="57150">
            <a:solidFill>
              <a:srgbClr val="336699"/>
            </a:solidFill>
            <a:round/>
            <a:headEnd/>
            <a:tailEnd/>
          </a:ln>
        </p:spPr>
        <p:txBody>
          <a:bodyPr wrap="none" lIns="99551" tIns="49775" rIns="99551" bIns="49775" anchor="ctr"/>
          <a:lstStyle/>
          <a:p>
            <a:pPr fontAlgn="auto">
              <a:spcBef>
                <a:spcPts val="0"/>
              </a:spcBef>
              <a:spcAft>
                <a:spcPts val="0"/>
              </a:spcAft>
              <a:defRPr/>
            </a:pPr>
            <a:endParaRPr lang="en-GB" sz="1800" kern="0">
              <a:solidFill>
                <a:sysClr val="windowText" lastClr="000000"/>
              </a:solidFill>
              <a:cs typeface="+mn-cs"/>
            </a:endParaRPr>
          </a:p>
        </p:txBody>
      </p:sp>
      <p:sp>
        <p:nvSpPr>
          <p:cNvPr id="12293" name="Line 92"/>
          <p:cNvSpPr>
            <a:spLocks noChangeShapeType="1"/>
          </p:cNvSpPr>
          <p:nvPr/>
        </p:nvSpPr>
        <p:spPr bwMode="auto">
          <a:xfrm>
            <a:off x="2141538" y="2520950"/>
            <a:ext cx="0" cy="2287588"/>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lIns="99551" tIns="49775" rIns="99551" bIns="49775"/>
          <a:lstStyle/>
          <a:p>
            <a:endParaRPr lang="en-US"/>
          </a:p>
        </p:txBody>
      </p:sp>
      <p:sp>
        <p:nvSpPr>
          <p:cNvPr id="12294" name="Line 92"/>
          <p:cNvSpPr>
            <a:spLocks noChangeShapeType="1"/>
          </p:cNvSpPr>
          <p:nvPr/>
        </p:nvSpPr>
        <p:spPr bwMode="auto">
          <a:xfrm>
            <a:off x="3762375" y="2520950"/>
            <a:ext cx="0" cy="2287588"/>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lIns="99551" tIns="49775" rIns="99551" bIns="49775"/>
          <a:lstStyle/>
          <a:p>
            <a:endParaRPr lang="en-US"/>
          </a:p>
        </p:txBody>
      </p:sp>
      <p:sp>
        <p:nvSpPr>
          <p:cNvPr id="12295" name="Line 92"/>
          <p:cNvSpPr>
            <a:spLocks noChangeShapeType="1"/>
          </p:cNvSpPr>
          <p:nvPr/>
        </p:nvSpPr>
        <p:spPr bwMode="auto">
          <a:xfrm>
            <a:off x="5464175" y="2520950"/>
            <a:ext cx="7938" cy="2287588"/>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lIns="99551" tIns="49775" rIns="99551" bIns="49775"/>
          <a:lstStyle/>
          <a:p>
            <a:endParaRPr lang="en-US"/>
          </a:p>
        </p:txBody>
      </p:sp>
      <p:sp>
        <p:nvSpPr>
          <p:cNvPr id="12296" name="Line 92"/>
          <p:cNvSpPr>
            <a:spLocks noChangeShapeType="1"/>
          </p:cNvSpPr>
          <p:nvPr/>
        </p:nvSpPr>
        <p:spPr bwMode="auto">
          <a:xfrm flipH="1">
            <a:off x="7227888" y="2520950"/>
            <a:ext cx="6350" cy="2287588"/>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lIns="99551" tIns="49775" rIns="99551" bIns="49775"/>
          <a:lstStyle/>
          <a:p>
            <a:endParaRPr lang="en-US"/>
          </a:p>
        </p:txBody>
      </p:sp>
      <p:pic>
        <p:nvPicPr>
          <p:cNvPr id="12297" name="Picture 62" descr="Icons 6 sma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675" y="2638425"/>
            <a:ext cx="8620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Line 91"/>
          <p:cNvSpPr>
            <a:spLocks noChangeShapeType="1"/>
          </p:cNvSpPr>
          <p:nvPr/>
        </p:nvSpPr>
        <p:spPr bwMode="auto">
          <a:xfrm flipV="1">
            <a:off x="327025" y="3651250"/>
            <a:ext cx="8566150" cy="3175"/>
          </a:xfrm>
          <a:prstGeom prst="line">
            <a:avLst/>
          </a:prstGeom>
          <a:noFill/>
          <a:ln w="38100">
            <a:solidFill>
              <a:srgbClr val="336699"/>
            </a:solidFill>
            <a:round/>
            <a:headEnd/>
            <a:tailEnd/>
          </a:ln>
          <a:extLst>
            <a:ext uri="{909E8E84-426E-40DD-AFC4-6F175D3DCCD1}">
              <a14:hiddenFill xmlns:a14="http://schemas.microsoft.com/office/drawing/2010/main">
                <a:noFill/>
              </a14:hiddenFill>
            </a:ext>
          </a:extLst>
        </p:spPr>
        <p:txBody>
          <a:bodyPr lIns="99551" tIns="49775" rIns="99551" bIns="49775"/>
          <a:lstStyle/>
          <a:p>
            <a:endParaRPr lang="en-US"/>
          </a:p>
        </p:txBody>
      </p:sp>
      <p:pic>
        <p:nvPicPr>
          <p:cNvPr id="12299" name="Picture 67" descr="Icons 11 smal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02125" y="2638425"/>
            <a:ext cx="862013"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63" descr="Icons 7 small.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1675" y="3794125"/>
            <a:ext cx="8620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64" descr="Icons 8 small.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24113" y="3789363"/>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65" descr="Icons 9 small.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02125" y="3794125"/>
            <a:ext cx="8620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66" descr="Icons 10 small.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924550" y="3794125"/>
            <a:ext cx="8620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59" descr="Icons 3 small.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24550" y="2638425"/>
            <a:ext cx="862013"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61" descr="Icons 5 small.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59038" y="2641600"/>
            <a:ext cx="8620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6" name="Picture 68" descr="Icons 12 small.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596188" y="3805238"/>
            <a:ext cx="862012"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AutoShape 33"/>
          <p:cNvSpPr>
            <a:spLocks noChangeArrowheads="1"/>
          </p:cNvSpPr>
          <p:nvPr/>
        </p:nvSpPr>
        <p:spPr bwMode="auto">
          <a:xfrm flipV="1">
            <a:off x="1022350" y="2252663"/>
            <a:ext cx="357188" cy="168275"/>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12308" name="AutoShape 33"/>
          <p:cNvSpPr>
            <a:spLocks noChangeArrowheads="1"/>
          </p:cNvSpPr>
          <p:nvPr/>
        </p:nvSpPr>
        <p:spPr bwMode="auto">
          <a:xfrm flipV="1">
            <a:off x="2711450" y="2252663"/>
            <a:ext cx="357188" cy="168275"/>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12309" name="AutoShape 33"/>
          <p:cNvSpPr>
            <a:spLocks noChangeArrowheads="1"/>
          </p:cNvSpPr>
          <p:nvPr/>
        </p:nvSpPr>
        <p:spPr bwMode="auto">
          <a:xfrm flipV="1">
            <a:off x="4554538" y="2259013"/>
            <a:ext cx="357187" cy="168275"/>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12310" name="AutoShape 33"/>
          <p:cNvSpPr>
            <a:spLocks noChangeArrowheads="1"/>
          </p:cNvSpPr>
          <p:nvPr/>
        </p:nvSpPr>
        <p:spPr bwMode="auto">
          <a:xfrm flipV="1">
            <a:off x="6194425" y="2259013"/>
            <a:ext cx="357188" cy="168275"/>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12311" name="AutoShape 33"/>
          <p:cNvSpPr>
            <a:spLocks noChangeArrowheads="1"/>
          </p:cNvSpPr>
          <p:nvPr/>
        </p:nvSpPr>
        <p:spPr bwMode="auto">
          <a:xfrm flipV="1">
            <a:off x="7848600" y="2259013"/>
            <a:ext cx="357188" cy="168275"/>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12312" name="AutoShape 45"/>
          <p:cNvSpPr>
            <a:spLocks noChangeArrowheads="1"/>
          </p:cNvSpPr>
          <p:nvPr/>
        </p:nvSpPr>
        <p:spPr bwMode="auto">
          <a:xfrm flipH="1">
            <a:off x="954088" y="4940300"/>
            <a:ext cx="357187" cy="166688"/>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12313" name="AutoShape 45"/>
          <p:cNvSpPr>
            <a:spLocks noChangeArrowheads="1"/>
          </p:cNvSpPr>
          <p:nvPr/>
        </p:nvSpPr>
        <p:spPr bwMode="auto">
          <a:xfrm flipH="1">
            <a:off x="2711450" y="4940300"/>
            <a:ext cx="355600" cy="166688"/>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12314" name="AutoShape 45"/>
          <p:cNvSpPr>
            <a:spLocks noChangeArrowheads="1"/>
          </p:cNvSpPr>
          <p:nvPr/>
        </p:nvSpPr>
        <p:spPr bwMode="auto">
          <a:xfrm flipH="1">
            <a:off x="4557713" y="4913313"/>
            <a:ext cx="357187" cy="166687"/>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12315" name="AutoShape 45"/>
          <p:cNvSpPr>
            <a:spLocks noChangeArrowheads="1"/>
          </p:cNvSpPr>
          <p:nvPr/>
        </p:nvSpPr>
        <p:spPr bwMode="auto">
          <a:xfrm flipH="1">
            <a:off x="6176963" y="4899025"/>
            <a:ext cx="357187" cy="166688"/>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12316" name="AutoShape 45"/>
          <p:cNvSpPr>
            <a:spLocks noChangeArrowheads="1"/>
          </p:cNvSpPr>
          <p:nvPr/>
        </p:nvSpPr>
        <p:spPr bwMode="auto">
          <a:xfrm flipH="1">
            <a:off x="7847013" y="4899025"/>
            <a:ext cx="357187" cy="166688"/>
          </a:xfrm>
          <a:prstGeom prst="triangle">
            <a:avLst>
              <a:gd name="adj" fmla="val 50000"/>
            </a:avLst>
          </a:prstGeom>
          <a:solidFill>
            <a:srgbClr val="004D6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9551" tIns="49775" rIns="99551" bIns="49775" anchor="ctr"/>
          <a:lstStyle/>
          <a:p>
            <a:pPr>
              <a:spcBef>
                <a:spcPct val="50000"/>
              </a:spcBef>
            </a:pPr>
            <a:endParaRPr lang="en-US"/>
          </a:p>
        </p:txBody>
      </p:sp>
      <p:sp>
        <p:nvSpPr>
          <p:cNvPr id="32" name="Rectangle 54"/>
          <p:cNvSpPr>
            <a:spLocks noChangeArrowheads="1"/>
          </p:cNvSpPr>
          <p:nvPr/>
        </p:nvSpPr>
        <p:spPr bwMode="auto">
          <a:xfrm>
            <a:off x="376238" y="5173663"/>
            <a:ext cx="1512887"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9551" tIns="49775" rIns="99551" bIns="49775" anchor="ctr"/>
          <a:lstStyle/>
          <a:p>
            <a:pPr eaLnBrk="0" hangingPunct="0">
              <a:spcBef>
                <a:spcPct val="50000"/>
              </a:spcBef>
              <a:defRPr/>
            </a:pPr>
            <a:r>
              <a:rPr lang="en-US" sz="1000" b="1" dirty="0">
                <a:solidFill>
                  <a:srgbClr val="004D69"/>
                </a:solidFill>
                <a:latin typeface="+mn-lt"/>
                <a:cs typeface="+mn-cs"/>
              </a:rPr>
              <a:t>Do not work under drop /  exclusion zone</a:t>
            </a:r>
            <a:endParaRPr lang="en-US" sz="1400" b="1" dirty="0">
              <a:solidFill>
                <a:srgbClr val="004D69"/>
              </a:solidFill>
              <a:latin typeface="Futura Medium" pitchFamily="2" charset="0"/>
              <a:cs typeface="+mn-cs"/>
            </a:endParaRPr>
          </a:p>
        </p:txBody>
      </p:sp>
      <p:sp>
        <p:nvSpPr>
          <p:cNvPr id="33" name="Rectangle 55"/>
          <p:cNvSpPr>
            <a:spLocks noChangeArrowheads="1"/>
          </p:cNvSpPr>
          <p:nvPr/>
        </p:nvSpPr>
        <p:spPr bwMode="auto">
          <a:xfrm>
            <a:off x="2247900" y="5113338"/>
            <a:ext cx="14398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9551" tIns="49775" rIns="99551" bIns="49775" anchor="ctr"/>
          <a:lstStyle/>
          <a:p>
            <a:pPr>
              <a:spcBef>
                <a:spcPct val="50000"/>
              </a:spcBef>
              <a:defRPr/>
            </a:pPr>
            <a:r>
              <a:rPr lang="en-US" sz="1000" b="1" dirty="0">
                <a:solidFill>
                  <a:srgbClr val="004D69"/>
                </a:solidFill>
                <a:latin typeface="+mn-lt"/>
                <a:cs typeface="+mn-cs"/>
              </a:rPr>
              <a:t>Do not smoke at Workplaces</a:t>
            </a:r>
            <a:endParaRPr lang="en-GB" sz="1000" b="1" dirty="0">
              <a:solidFill>
                <a:srgbClr val="004D69"/>
              </a:solidFill>
              <a:latin typeface="+mn-lt"/>
              <a:cs typeface="+mn-cs"/>
            </a:endParaRPr>
          </a:p>
        </p:txBody>
      </p:sp>
      <p:sp>
        <p:nvSpPr>
          <p:cNvPr id="2" name="Rectangle 1"/>
          <p:cNvSpPr/>
          <p:nvPr/>
        </p:nvSpPr>
        <p:spPr>
          <a:xfrm>
            <a:off x="4057650" y="5167313"/>
            <a:ext cx="1398588" cy="554037"/>
          </a:xfrm>
          <a:prstGeom prst="rect">
            <a:avLst/>
          </a:prstGeom>
        </p:spPr>
        <p:txBody>
          <a:bodyPr>
            <a:spAutoFit/>
          </a:bodyPr>
          <a:lstStyle/>
          <a:p>
            <a:pPr>
              <a:spcBef>
                <a:spcPct val="50000"/>
              </a:spcBef>
              <a:defRPr/>
            </a:pPr>
            <a:r>
              <a:rPr lang="en-US" sz="1000" b="1" dirty="0">
                <a:solidFill>
                  <a:srgbClr val="004D69"/>
                </a:solidFill>
                <a:latin typeface="+mn-lt"/>
                <a:cs typeface="+mn-cs"/>
              </a:rPr>
              <a:t>No alcohol or drugs while working or driving</a:t>
            </a:r>
            <a:endParaRPr lang="en-GB" sz="1000" b="1" dirty="0">
              <a:solidFill>
                <a:srgbClr val="004D69"/>
              </a:solidFill>
              <a:latin typeface="+mn-lt"/>
              <a:cs typeface="+mn-cs"/>
            </a:endParaRPr>
          </a:p>
        </p:txBody>
      </p:sp>
      <p:sp>
        <p:nvSpPr>
          <p:cNvPr id="3" name="Rectangle 2"/>
          <p:cNvSpPr/>
          <p:nvPr/>
        </p:nvSpPr>
        <p:spPr>
          <a:xfrm>
            <a:off x="5478463" y="5154613"/>
            <a:ext cx="1755775" cy="552450"/>
          </a:xfrm>
          <a:prstGeom prst="rect">
            <a:avLst/>
          </a:prstGeom>
        </p:spPr>
        <p:txBody>
          <a:bodyPr>
            <a:spAutoFit/>
          </a:bodyPr>
          <a:lstStyle/>
          <a:p>
            <a:pPr>
              <a:spcBef>
                <a:spcPct val="50000"/>
              </a:spcBef>
              <a:defRPr/>
            </a:pPr>
            <a:r>
              <a:rPr lang="en-US" sz="1000" b="1" dirty="0">
                <a:solidFill>
                  <a:srgbClr val="004D69"/>
                </a:solidFill>
                <a:latin typeface="+mn-lt"/>
                <a:cs typeface="+mn-cs"/>
              </a:rPr>
              <a:t>Do not use your phone and do not exceed speed limits</a:t>
            </a:r>
            <a:endParaRPr lang="en-GB" sz="1000" b="1" dirty="0">
              <a:solidFill>
                <a:srgbClr val="004D69"/>
              </a:solidFill>
              <a:latin typeface="+mn-lt"/>
              <a:cs typeface="+mn-cs"/>
            </a:endParaRPr>
          </a:p>
        </p:txBody>
      </p:sp>
      <p:sp>
        <p:nvSpPr>
          <p:cNvPr id="36" name="Rectangle 59"/>
          <p:cNvSpPr>
            <a:spLocks noChangeArrowheads="1"/>
          </p:cNvSpPr>
          <p:nvPr/>
        </p:nvSpPr>
        <p:spPr bwMode="auto">
          <a:xfrm>
            <a:off x="7234238" y="4918075"/>
            <a:ext cx="17526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9551" tIns="49775" rIns="99551" bIns="49775" anchor="ctr"/>
          <a:lstStyle/>
          <a:p>
            <a:pPr>
              <a:spcBef>
                <a:spcPct val="50000"/>
              </a:spcBef>
              <a:defRPr/>
            </a:pPr>
            <a:r>
              <a:rPr lang="en-US" sz="1000" b="1" dirty="0">
                <a:solidFill>
                  <a:srgbClr val="004D69"/>
                </a:solidFill>
                <a:latin typeface="+mn-lt"/>
                <a:cs typeface="+mn-cs"/>
              </a:rPr>
              <a:t>Check Vehicle’s Roadworthiness and observe vehicle speed</a:t>
            </a:r>
            <a:endParaRPr lang="en-US" sz="1400" b="1" dirty="0">
              <a:solidFill>
                <a:srgbClr val="004D69"/>
              </a:solidFill>
              <a:latin typeface="+mn-lt"/>
              <a:cs typeface="+mn-cs"/>
            </a:endParaRPr>
          </a:p>
        </p:txBody>
      </p:sp>
      <p:sp>
        <p:nvSpPr>
          <p:cNvPr id="38" name="Rectangle 53"/>
          <p:cNvSpPr>
            <a:spLocks noChangeArrowheads="1"/>
          </p:cNvSpPr>
          <p:nvPr/>
        </p:nvSpPr>
        <p:spPr bwMode="auto">
          <a:xfrm>
            <a:off x="403225" y="1135063"/>
            <a:ext cx="16764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9551" tIns="49775" rIns="99551" bIns="49775" anchor="b"/>
          <a:lstStyle/>
          <a:p>
            <a:pPr>
              <a:spcBef>
                <a:spcPct val="50000"/>
              </a:spcBef>
              <a:defRPr/>
            </a:pPr>
            <a:r>
              <a:rPr lang="en-GB" sz="1000" b="1" dirty="0">
                <a:solidFill>
                  <a:srgbClr val="004D69"/>
                </a:solidFill>
                <a:latin typeface="+mn-lt"/>
                <a:cs typeface="+mn-cs"/>
              </a:rPr>
              <a:t>Use Full Body Safety Harness with Double Lanyard, Helmet, Shoes &amp; Maintain 3-Point Contact All The Time</a:t>
            </a:r>
          </a:p>
        </p:txBody>
      </p:sp>
      <p:sp>
        <p:nvSpPr>
          <p:cNvPr id="39" name="Rectangle 53"/>
          <p:cNvSpPr>
            <a:spLocks noChangeArrowheads="1"/>
          </p:cNvSpPr>
          <p:nvPr/>
        </p:nvSpPr>
        <p:spPr bwMode="auto">
          <a:xfrm>
            <a:off x="2128838" y="1135063"/>
            <a:ext cx="16764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9551" tIns="49775" rIns="99551" bIns="49775" anchor="b"/>
          <a:lstStyle/>
          <a:p>
            <a:pPr>
              <a:spcBef>
                <a:spcPct val="50000"/>
              </a:spcBef>
              <a:defRPr/>
            </a:pPr>
            <a:r>
              <a:rPr lang="en-GB" sz="1000" b="1" dirty="0">
                <a:solidFill>
                  <a:srgbClr val="004D69"/>
                </a:solidFill>
                <a:latin typeface="+mn-lt"/>
                <a:cs typeface="+mn-cs"/>
              </a:rPr>
              <a:t>Strictly Follow Ericsson OHS standards and instructions at all times</a:t>
            </a:r>
          </a:p>
        </p:txBody>
      </p:sp>
      <p:sp>
        <p:nvSpPr>
          <p:cNvPr id="40" name="Rectangle 57"/>
          <p:cNvSpPr>
            <a:spLocks noChangeArrowheads="1"/>
          </p:cNvSpPr>
          <p:nvPr/>
        </p:nvSpPr>
        <p:spPr bwMode="auto">
          <a:xfrm>
            <a:off x="4019550" y="1284288"/>
            <a:ext cx="133667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9551" tIns="49775" rIns="99551" bIns="49775" anchor="ctr"/>
          <a:lstStyle/>
          <a:p>
            <a:pPr>
              <a:spcBef>
                <a:spcPct val="50000"/>
              </a:spcBef>
              <a:defRPr/>
            </a:pPr>
            <a:r>
              <a:rPr lang="en-GB" sz="1000" b="1" dirty="0">
                <a:solidFill>
                  <a:srgbClr val="004D69"/>
                </a:solidFill>
                <a:latin typeface="+mn-lt"/>
                <a:cs typeface="+mn-cs"/>
              </a:rPr>
              <a:t>Wear your seat belt driving 4-Wheeler and Helmet while driving 2-Wheeler</a:t>
            </a:r>
            <a:endParaRPr lang="en-GB" sz="1400" b="1" dirty="0">
              <a:solidFill>
                <a:srgbClr val="004D69"/>
              </a:solidFill>
              <a:latin typeface="+mn-lt"/>
              <a:cs typeface="+mn-cs"/>
            </a:endParaRPr>
          </a:p>
        </p:txBody>
      </p:sp>
      <p:pic>
        <p:nvPicPr>
          <p:cNvPr id="12325" name="Picture 6" descr="http://www.directa.co.uk/product_images/safety-helmet-symbol-sign.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34275" y="2584450"/>
            <a:ext cx="977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57"/>
          <p:cNvSpPr>
            <a:spLocks noChangeArrowheads="1"/>
          </p:cNvSpPr>
          <p:nvPr/>
        </p:nvSpPr>
        <p:spPr bwMode="auto">
          <a:xfrm>
            <a:off x="7354888" y="1387475"/>
            <a:ext cx="133667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9551" tIns="49775" rIns="99551" bIns="49775" anchor="ctr"/>
          <a:lstStyle/>
          <a:p>
            <a:pPr>
              <a:spcBef>
                <a:spcPct val="50000"/>
              </a:spcBef>
              <a:defRPr/>
            </a:pPr>
            <a:r>
              <a:rPr lang="en-GB" sz="1000" b="1" dirty="0">
                <a:solidFill>
                  <a:srgbClr val="004D69"/>
                </a:solidFill>
                <a:latin typeface="+mn-lt"/>
                <a:cs typeface="+mn-cs"/>
              </a:rPr>
              <a:t>Ericsson approved PPE to be worn at all times</a:t>
            </a:r>
            <a:endParaRPr lang="en-GB" sz="1400" b="1" dirty="0">
              <a:solidFill>
                <a:srgbClr val="004D69"/>
              </a:solidFill>
              <a:latin typeface="+mn-lt"/>
              <a:cs typeface="+mn-cs"/>
            </a:endParaRPr>
          </a:p>
        </p:txBody>
      </p:sp>
      <p:sp>
        <p:nvSpPr>
          <p:cNvPr id="43" name="Rectangle 50"/>
          <p:cNvSpPr>
            <a:spLocks noChangeArrowheads="1"/>
          </p:cNvSpPr>
          <p:nvPr/>
        </p:nvSpPr>
        <p:spPr bwMode="auto">
          <a:xfrm>
            <a:off x="5654675" y="1220788"/>
            <a:ext cx="15160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9551" tIns="49775" rIns="99551" bIns="49775" anchor="b"/>
          <a:lstStyle/>
          <a:p>
            <a:pPr>
              <a:spcBef>
                <a:spcPct val="50000"/>
              </a:spcBef>
              <a:defRPr/>
            </a:pPr>
            <a:r>
              <a:rPr lang="en-US" sz="1000" b="1" dirty="0">
                <a:solidFill>
                  <a:srgbClr val="004D69"/>
                </a:solidFill>
                <a:latin typeface="+mn-lt"/>
                <a:cs typeface="+mn-cs"/>
              </a:rPr>
              <a:t>Verify &amp; ensure isolation before work begins </a:t>
            </a:r>
            <a:r>
              <a:rPr lang="en-GB" sz="1000" b="1" dirty="0">
                <a:solidFill>
                  <a:srgbClr val="004D69"/>
                </a:solidFill>
                <a:latin typeface="+mn-lt"/>
                <a:cs typeface="+mn-cs"/>
              </a:rPr>
              <a:t>and use related PPEs</a:t>
            </a:r>
          </a:p>
        </p:txBody>
      </p:sp>
    </p:spTree>
    <p:extLst>
      <p:ext uri="{BB962C8B-B14F-4D97-AF65-F5344CB8AC3E}">
        <p14:creationId xmlns:p14="http://schemas.microsoft.com/office/powerpoint/2010/main" val="4263029515"/>
      </p:ext>
    </p:extLst>
  </p:cSld>
  <p:clrMapOvr>
    <a:masterClrMapping/>
  </p:clrMapOvr>
  <p:transition>
    <p:pull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13" y="1193368"/>
            <a:ext cx="8248231" cy="459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2140030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41" y="1180988"/>
            <a:ext cx="8295579" cy="461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215343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57" y="1131376"/>
            <a:ext cx="8370687" cy="4659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2808333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399" y="1115878"/>
            <a:ext cx="8387245" cy="467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670730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02" y="1131376"/>
            <a:ext cx="8359442" cy="4659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3376750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99" y="1146876"/>
            <a:ext cx="8342844" cy="464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089960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912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31" y="1208868"/>
            <a:ext cx="8270551" cy="458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852675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67507" y="476548"/>
            <a:ext cx="7872412" cy="431800"/>
          </a:xfrm>
        </p:spPr>
        <p:txBody>
          <a:bodyPr>
            <a:noAutofit/>
          </a:bodyPr>
          <a:lstStyle/>
          <a:p>
            <a:r>
              <a:rPr lang="en-US" sz="3600" dirty="0"/>
              <a:t>Guidance while using public transport</a:t>
            </a:r>
            <a:endParaRPr lang="en-IN" sz="3600" dirty="0"/>
          </a:p>
        </p:txBody>
      </p:sp>
      <p:sp>
        <p:nvSpPr>
          <p:cNvPr id="2" name="TextBox 1"/>
          <p:cNvSpPr txBox="1"/>
          <p:nvPr/>
        </p:nvSpPr>
        <p:spPr>
          <a:xfrm>
            <a:off x="646112" y="1313528"/>
            <a:ext cx="7800463" cy="3170099"/>
          </a:xfrm>
          <a:prstGeom prst="rect">
            <a:avLst/>
          </a:prstGeom>
          <a:noFill/>
        </p:spPr>
        <p:txBody>
          <a:bodyPr wrap="square" rtlCol="0">
            <a:spAutoFit/>
          </a:bodyPr>
          <a:lstStyle/>
          <a:p>
            <a:pPr marL="342900" lvl="0" indent="-342900">
              <a:buFont typeface="Arial" pitchFamily="34" charset="0"/>
              <a:buChar char="•"/>
            </a:pPr>
            <a:r>
              <a:rPr lang="en-US" sz="2000" dirty="0"/>
              <a:t>Avoid sitting on the front / rear seat of the vehicle.</a:t>
            </a:r>
          </a:p>
          <a:p>
            <a:pPr marL="342900" lvl="0" indent="-342900">
              <a:buFont typeface="Arial" pitchFamily="34" charset="0"/>
              <a:buChar char="•"/>
            </a:pPr>
            <a:endParaRPr lang="en-US" sz="2000" dirty="0"/>
          </a:p>
          <a:p>
            <a:pPr marL="342900" lvl="0" indent="-342900">
              <a:buFont typeface="Arial" pitchFamily="34" charset="0"/>
              <a:buChar char="•"/>
            </a:pPr>
            <a:r>
              <a:rPr lang="en-US" sz="2000" dirty="0"/>
              <a:t>Stay alert during the entire journey.</a:t>
            </a:r>
          </a:p>
          <a:p>
            <a:pPr marL="342900" lvl="0" indent="-342900">
              <a:buFont typeface="Arial" pitchFamily="34" charset="0"/>
              <a:buChar char="•"/>
            </a:pPr>
            <a:endParaRPr lang="en-US" sz="2000" dirty="0"/>
          </a:p>
          <a:p>
            <a:pPr marL="342900" lvl="0" indent="-342900">
              <a:buFont typeface="Arial" pitchFamily="34" charset="0"/>
              <a:buChar char="•"/>
            </a:pPr>
            <a:r>
              <a:rPr lang="en-US" sz="2000" dirty="0"/>
              <a:t>Do not board / alight a moving vehicle.</a:t>
            </a:r>
          </a:p>
          <a:p>
            <a:pPr marL="342900" lvl="0" indent="-342900">
              <a:buFont typeface="Arial" pitchFamily="34" charset="0"/>
              <a:buChar char="•"/>
            </a:pPr>
            <a:endParaRPr lang="en-US" sz="2000" dirty="0"/>
          </a:p>
          <a:p>
            <a:pPr marL="342900" lvl="0" indent="-342900">
              <a:buFont typeface="Arial" pitchFamily="34" charset="0"/>
              <a:buChar char="•"/>
            </a:pPr>
            <a:r>
              <a:rPr lang="en-US" sz="2000" dirty="0"/>
              <a:t>Do not board the overcrowded auto rickshaw/ public transport.</a:t>
            </a:r>
            <a:endParaRPr lang="en-IN" sz="2000" dirty="0"/>
          </a:p>
        </p:txBody>
      </p:sp>
    </p:spTree>
    <p:extLst>
      <p:ext uri="{BB962C8B-B14F-4D97-AF65-F5344CB8AC3E}">
        <p14:creationId xmlns:p14="http://schemas.microsoft.com/office/powerpoint/2010/main" val="2885596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43372" y="476548"/>
            <a:ext cx="7872412" cy="431800"/>
          </a:xfrm>
        </p:spPr>
        <p:txBody>
          <a:bodyPr>
            <a:normAutofit fontScale="90000"/>
          </a:bodyPr>
          <a:lstStyle/>
          <a:p>
            <a:r>
              <a:rPr lang="en-US" dirty="0"/>
              <a:t>Motorcycle Safety</a:t>
            </a:r>
            <a:endParaRPr lang="en-IN" dirty="0"/>
          </a:p>
        </p:txBody>
      </p:sp>
      <p:sp>
        <p:nvSpPr>
          <p:cNvPr id="7" name="Rectangle 5"/>
          <p:cNvSpPr txBox="1">
            <a:spLocks noChangeArrowheads="1"/>
          </p:cNvSpPr>
          <p:nvPr/>
        </p:nvSpPr>
        <p:spPr bwMode="auto">
          <a:xfrm>
            <a:off x="330926" y="1358539"/>
            <a:ext cx="3953691" cy="443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71860" bIns="0" numCol="1" anchor="t" anchorCtr="0" compatLnSpc="1">
            <a:prstTxWarp prst="textNoShape">
              <a:avLst/>
            </a:prstTxWarp>
          </a:bodyPr>
          <a:lstStyle>
            <a:lvl1pPr marL="182203" indent="-182203" algn="l" rtl="0" eaLnBrk="0" fontAlgn="base" hangingPunct="0">
              <a:lnSpc>
                <a:spcPct val="95000"/>
              </a:lnSpc>
              <a:spcBef>
                <a:spcPct val="50000"/>
              </a:spcBef>
              <a:spcAft>
                <a:spcPct val="0"/>
              </a:spcAft>
              <a:buClr>
                <a:schemeClr val="tx1"/>
              </a:buClr>
              <a:buFont typeface="Arial" charset="0"/>
              <a:buChar char="&gt;"/>
              <a:defRPr sz="1600">
                <a:solidFill>
                  <a:schemeClr val="tx1"/>
                </a:solidFill>
                <a:latin typeface="+mn-lt"/>
                <a:ea typeface="+mn-ea"/>
                <a:cs typeface="+mn-cs"/>
              </a:defRPr>
            </a:lvl1pPr>
            <a:lvl2pPr marL="388168" indent="-182203" algn="l" rtl="0" eaLnBrk="0" fontAlgn="base" hangingPunct="0">
              <a:lnSpc>
                <a:spcPct val="95000"/>
              </a:lnSpc>
              <a:spcBef>
                <a:spcPct val="50000"/>
              </a:spcBef>
              <a:spcAft>
                <a:spcPct val="0"/>
              </a:spcAft>
              <a:buClr>
                <a:schemeClr val="tx1"/>
              </a:buClr>
              <a:buChar char="–"/>
              <a:defRPr sz="1600">
                <a:solidFill>
                  <a:schemeClr val="tx1"/>
                </a:solidFill>
                <a:latin typeface="+mn-lt"/>
              </a:defRPr>
            </a:lvl2pPr>
            <a:lvl3pPr marL="540268" indent="-128333" algn="l" rtl="0" eaLnBrk="0" fontAlgn="base" hangingPunct="0">
              <a:lnSpc>
                <a:spcPct val="95000"/>
              </a:lnSpc>
              <a:spcBef>
                <a:spcPct val="50000"/>
              </a:spcBef>
              <a:spcAft>
                <a:spcPct val="0"/>
              </a:spcAft>
              <a:buClr>
                <a:schemeClr val="tx1"/>
              </a:buClr>
              <a:buChar char="–"/>
              <a:defRPr sz="1600">
                <a:solidFill>
                  <a:schemeClr val="tx1"/>
                </a:solidFill>
                <a:latin typeface="+mn-lt"/>
              </a:defRPr>
            </a:lvl3pPr>
            <a:lvl4pPr marL="709790" indent="-148932" algn="l" rtl="0" eaLnBrk="0" fontAlgn="base" hangingPunct="0">
              <a:lnSpc>
                <a:spcPct val="95000"/>
              </a:lnSpc>
              <a:spcBef>
                <a:spcPct val="50000"/>
              </a:spcBef>
              <a:spcAft>
                <a:spcPct val="0"/>
              </a:spcAft>
              <a:buClr>
                <a:schemeClr val="tx1"/>
              </a:buClr>
              <a:buChar char="–"/>
              <a:defRPr sz="1600">
                <a:solidFill>
                  <a:schemeClr val="tx1"/>
                </a:solidFill>
                <a:latin typeface="+mn-lt"/>
              </a:defRPr>
            </a:lvl4pPr>
            <a:lvl5pPr marL="901500" indent="-169523" algn="l" rtl="0" eaLnBrk="0" fontAlgn="base" hangingPunct="0">
              <a:lnSpc>
                <a:spcPct val="95000"/>
              </a:lnSpc>
              <a:spcBef>
                <a:spcPct val="50000"/>
              </a:spcBef>
              <a:spcAft>
                <a:spcPct val="0"/>
              </a:spcAft>
              <a:buClr>
                <a:schemeClr val="tx1"/>
              </a:buClr>
              <a:buChar char="–"/>
              <a:defRPr sz="1600">
                <a:solidFill>
                  <a:schemeClr val="tx1"/>
                </a:solidFill>
                <a:latin typeface="+mn-lt"/>
              </a:defRPr>
            </a:lvl5pPr>
            <a:lvl6pPr marL="1357795" indent="-169523" algn="l" rtl="0" eaLnBrk="0" fontAlgn="base" hangingPunct="0">
              <a:lnSpc>
                <a:spcPct val="95000"/>
              </a:lnSpc>
              <a:spcBef>
                <a:spcPct val="50000"/>
              </a:spcBef>
              <a:spcAft>
                <a:spcPct val="0"/>
              </a:spcAft>
              <a:buClr>
                <a:schemeClr val="tx1"/>
              </a:buClr>
              <a:buChar char="–"/>
              <a:defRPr sz="1600">
                <a:solidFill>
                  <a:schemeClr val="tx1"/>
                </a:solidFill>
                <a:latin typeface="+mn-lt"/>
              </a:defRPr>
            </a:lvl6pPr>
            <a:lvl7pPr marL="1814089" indent="-169523" algn="l" rtl="0" eaLnBrk="0" fontAlgn="base" hangingPunct="0">
              <a:lnSpc>
                <a:spcPct val="95000"/>
              </a:lnSpc>
              <a:spcBef>
                <a:spcPct val="50000"/>
              </a:spcBef>
              <a:spcAft>
                <a:spcPct val="0"/>
              </a:spcAft>
              <a:buClr>
                <a:schemeClr val="tx1"/>
              </a:buClr>
              <a:buChar char="–"/>
              <a:defRPr sz="1600">
                <a:solidFill>
                  <a:schemeClr val="tx1"/>
                </a:solidFill>
                <a:latin typeface="+mn-lt"/>
              </a:defRPr>
            </a:lvl7pPr>
            <a:lvl8pPr marL="2270387" indent="-169523" algn="l" rtl="0" eaLnBrk="0" fontAlgn="base" hangingPunct="0">
              <a:lnSpc>
                <a:spcPct val="95000"/>
              </a:lnSpc>
              <a:spcBef>
                <a:spcPct val="50000"/>
              </a:spcBef>
              <a:spcAft>
                <a:spcPct val="0"/>
              </a:spcAft>
              <a:buClr>
                <a:schemeClr val="tx1"/>
              </a:buClr>
              <a:buChar char="–"/>
              <a:defRPr sz="1600">
                <a:solidFill>
                  <a:schemeClr val="tx1"/>
                </a:solidFill>
                <a:latin typeface="+mn-lt"/>
              </a:defRPr>
            </a:lvl8pPr>
            <a:lvl9pPr marL="2726682" indent="-169523" algn="l" rtl="0" eaLnBrk="0" fontAlgn="base" hangingPunct="0">
              <a:lnSpc>
                <a:spcPct val="95000"/>
              </a:lnSpc>
              <a:spcBef>
                <a:spcPct val="50000"/>
              </a:spcBef>
              <a:spcAft>
                <a:spcPct val="0"/>
              </a:spcAft>
              <a:buClr>
                <a:schemeClr val="tx1"/>
              </a:buClr>
              <a:buChar char="–"/>
              <a:defRPr sz="1600">
                <a:solidFill>
                  <a:schemeClr val="tx1"/>
                </a:solidFill>
                <a:latin typeface="+mn-lt"/>
              </a:defRPr>
            </a:lvl9pPr>
          </a:lstStyle>
          <a:p>
            <a:pPr marL="0" indent="0" algn="just">
              <a:lnSpc>
                <a:spcPct val="90000"/>
              </a:lnSpc>
              <a:buNone/>
              <a:tabLst>
                <a:tab pos="3938588" algn="l"/>
              </a:tabLst>
            </a:pPr>
            <a:r>
              <a:rPr lang="en-US" sz="2000" dirty="0">
                <a:solidFill>
                  <a:srgbClr val="FF0000"/>
                </a:solidFill>
              </a:rPr>
              <a:t>Always wear a helmet while riding</a:t>
            </a:r>
          </a:p>
          <a:p>
            <a:pPr marL="0" indent="0" algn="just">
              <a:lnSpc>
                <a:spcPct val="90000"/>
              </a:lnSpc>
              <a:buNone/>
              <a:tabLst>
                <a:tab pos="3938588" algn="l"/>
              </a:tabLst>
            </a:pPr>
            <a:endParaRPr lang="en-US" sz="2000" dirty="0">
              <a:solidFill>
                <a:srgbClr val="FF0000"/>
              </a:solidFill>
            </a:endParaRPr>
          </a:p>
          <a:p>
            <a:pPr>
              <a:lnSpc>
                <a:spcPct val="90000"/>
              </a:lnSpc>
              <a:buFont typeface="Wingdings" pitchFamily="2" charset="2"/>
              <a:buChar char="§"/>
              <a:tabLst>
                <a:tab pos="3938588" algn="l"/>
              </a:tabLst>
            </a:pPr>
            <a:r>
              <a:rPr lang="en-US" sz="2000" dirty="0">
                <a:solidFill>
                  <a:srgbClr val="FF0000"/>
                </a:solidFill>
              </a:rPr>
              <a:t> </a:t>
            </a:r>
            <a:r>
              <a:rPr lang="en-US" sz="2000" dirty="0"/>
              <a:t>Ensure that both passengers are wearing Full Face ISI  helmets</a:t>
            </a:r>
          </a:p>
          <a:p>
            <a:pPr>
              <a:lnSpc>
                <a:spcPct val="90000"/>
              </a:lnSpc>
              <a:buFont typeface="Wingdings" pitchFamily="2" charset="2"/>
              <a:buChar char="§"/>
              <a:tabLst>
                <a:tab pos="3938588" algn="l"/>
              </a:tabLst>
            </a:pPr>
            <a:r>
              <a:rPr lang="en-US" sz="2000" dirty="0"/>
              <a:t>Use a good quality helmet. A thin or bad quality helmet can do more harm than good</a:t>
            </a:r>
          </a:p>
          <a:p>
            <a:pPr>
              <a:lnSpc>
                <a:spcPct val="90000"/>
              </a:lnSpc>
              <a:buFont typeface="Wingdings" pitchFamily="2" charset="2"/>
              <a:buChar char="§"/>
              <a:tabLst>
                <a:tab pos="3938588" algn="l"/>
              </a:tabLst>
            </a:pPr>
            <a:r>
              <a:rPr lang="en-US" sz="2000" dirty="0"/>
              <a:t>Use Full face piece, ISI Helmet with chin strap</a:t>
            </a:r>
          </a:p>
          <a:p>
            <a:pPr>
              <a:lnSpc>
                <a:spcPct val="90000"/>
              </a:lnSpc>
              <a:buFont typeface="Wingdings" pitchFamily="2" charset="2"/>
              <a:buChar char="§"/>
              <a:tabLst>
                <a:tab pos="3938588" algn="l"/>
              </a:tabLst>
            </a:pPr>
            <a:r>
              <a:rPr lang="en-US" sz="2000" dirty="0"/>
              <a:t>Do not take more than one passenger as pillion</a:t>
            </a:r>
          </a:p>
        </p:txBody>
      </p:sp>
      <p:pic>
        <p:nvPicPr>
          <p:cNvPr id="44034" name="Picture 2" descr="http://www.neurologyindia.com/articles/2014/62/6/images/ni_2014_62_6_610_149382_f5.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940" y="1358539"/>
            <a:ext cx="4638494" cy="482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692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46113" y="495782"/>
            <a:ext cx="7872412" cy="431800"/>
          </a:xfrm>
        </p:spPr>
        <p:txBody>
          <a:bodyPr>
            <a:normAutofit fontScale="90000"/>
          </a:bodyPr>
          <a:lstStyle/>
          <a:p>
            <a:r>
              <a:rPr lang="en-US" dirty="0"/>
              <a:t>Defensive Driving principles</a:t>
            </a:r>
            <a:endParaRPr lang="en-IN" dirty="0"/>
          </a:p>
        </p:txBody>
      </p:sp>
      <p:sp>
        <p:nvSpPr>
          <p:cNvPr id="2" name="TextBox 1"/>
          <p:cNvSpPr txBox="1"/>
          <p:nvPr/>
        </p:nvSpPr>
        <p:spPr>
          <a:xfrm>
            <a:off x="762000" y="1799963"/>
            <a:ext cx="7391400" cy="3785652"/>
          </a:xfrm>
          <a:prstGeom prst="rect">
            <a:avLst/>
          </a:prstGeom>
          <a:noFill/>
        </p:spPr>
        <p:txBody>
          <a:bodyPr wrap="square" rtlCol="0">
            <a:spAutoFit/>
          </a:bodyPr>
          <a:lstStyle/>
          <a:p>
            <a:pPr marL="342900" lvl="0" indent="-342900">
              <a:buFont typeface="Arial" pitchFamily="34" charset="0"/>
              <a:buChar char="•"/>
            </a:pPr>
            <a:r>
              <a:rPr lang="en-US" sz="2000" dirty="0"/>
              <a:t>Be more visible - Light color clothes are visible in hours of darkness or use reflective Jacket as provided.</a:t>
            </a:r>
          </a:p>
          <a:p>
            <a:pPr marL="342900" lvl="0" indent="-342900">
              <a:buFont typeface="Arial" pitchFamily="34" charset="0"/>
              <a:buChar char="•"/>
            </a:pPr>
            <a:r>
              <a:rPr lang="en-US" sz="2000" dirty="0"/>
              <a:t>Use stopping / turning indications while riding </a:t>
            </a:r>
          </a:p>
          <a:p>
            <a:pPr marL="342900" lvl="0" indent="-342900">
              <a:buFont typeface="Arial" pitchFamily="34" charset="0"/>
              <a:buChar char="•"/>
            </a:pPr>
            <a:r>
              <a:rPr lang="it-IT" sz="2000" dirty="0"/>
              <a:t>Observe lane discipline </a:t>
            </a:r>
          </a:p>
          <a:p>
            <a:pPr marL="342900" lvl="0" indent="-342900">
              <a:buFont typeface="Arial" pitchFamily="34" charset="0"/>
              <a:buChar char="•"/>
            </a:pPr>
            <a:r>
              <a:rPr lang="en-US" sz="2000" dirty="0"/>
              <a:t>Ensure the head and tail light are in working condition</a:t>
            </a:r>
          </a:p>
          <a:p>
            <a:pPr marL="342900" lvl="0" indent="-342900">
              <a:buFont typeface="Arial" pitchFamily="34" charset="0"/>
              <a:buChar char="•"/>
            </a:pPr>
            <a:r>
              <a:rPr lang="en-US" sz="2000" dirty="0"/>
              <a:t>Rear view mirrors should be well maintained </a:t>
            </a:r>
          </a:p>
          <a:p>
            <a:pPr marL="342900" lvl="0" indent="-342900">
              <a:buFont typeface="Arial" pitchFamily="34" charset="0"/>
              <a:buChar char="•"/>
            </a:pPr>
            <a:r>
              <a:rPr lang="en-US" sz="2000" dirty="0"/>
              <a:t>Ensure license, identity card and ICE numbers are carried while riding</a:t>
            </a:r>
          </a:p>
          <a:p>
            <a:pPr marL="342900" lvl="0" indent="-342900">
              <a:buFont typeface="Arial" pitchFamily="34" charset="0"/>
              <a:buChar char="•"/>
            </a:pPr>
            <a:r>
              <a:rPr lang="en-US" sz="2000" dirty="0"/>
              <a:t>Ensure horns and brakes are in working condition. </a:t>
            </a:r>
            <a:endParaRPr lang="en-IN" sz="2000" dirty="0"/>
          </a:p>
        </p:txBody>
      </p:sp>
    </p:spTree>
    <p:extLst>
      <p:ext uri="{BB962C8B-B14F-4D97-AF65-F5344CB8AC3E}">
        <p14:creationId xmlns:p14="http://schemas.microsoft.com/office/powerpoint/2010/main" val="2830786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5200" y="5791200"/>
            <a:ext cx="44196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57" y="1280910"/>
            <a:ext cx="7802167" cy="4349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2250578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3800" y="57150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1243864"/>
            <a:ext cx="7845534" cy="4360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47504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5715000"/>
            <a:ext cx="4191000" cy="990600"/>
          </a:xfrm>
          <a:prstGeom prst="rect">
            <a:avLst/>
          </a:prstGeom>
          <a:solidFill>
            <a:schemeClr val="bg1"/>
          </a:solidFill>
          <a:ln w="25400" cap="flat" cmpd="sng" algn="ctr">
            <a:solidFill>
              <a:schemeClr val="bg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IN" sz="1000" kern="1200" dirty="0">
              <a:solidFill>
                <a:srgbClr val="34342B"/>
              </a:solidFill>
              <a:latin typeface="Vodafone Rg" pitchFamily="34" charset="0"/>
              <a:ea typeface="+mn-ea"/>
              <a:cs typeface="+mn-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18" y="1220341"/>
            <a:ext cx="8028110" cy="449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393701" y="461784"/>
            <a:ext cx="7494588" cy="857567"/>
          </a:xfrm>
          <a:prstGeom prst="rect">
            <a:avLst/>
          </a:prstGeom>
        </p:spPr>
        <p:txBody>
          <a:bodyPr/>
          <a:lstStyle>
            <a:lvl1pPr algn="l" rtl="0" eaLnBrk="1" fontAlgn="base" hangingPunct="1">
              <a:lnSpc>
                <a:spcPct val="75000"/>
              </a:lnSpc>
              <a:spcBef>
                <a:spcPct val="0"/>
              </a:spcBef>
              <a:spcAft>
                <a:spcPct val="0"/>
              </a:spcAft>
              <a:defRPr sz="4400">
                <a:solidFill>
                  <a:schemeClr val="tx1"/>
                </a:solidFill>
                <a:latin typeface="Ericsson Capital TT"/>
                <a:ea typeface="+mj-ea"/>
                <a:cs typeface="+mj-cs"/>
              </a:defRPr>
            </a:lvl1pPr>
            <a:lvl2pPr algn="l" rtl="0" eaLnBrk="1" fontAlgn="base" hangingPunct="1">
              <a:spcBef>
                <a:spcPct val="0"/>
              </a:spcBef>
              <a:spcAft>
                <a:spcPct val="0"/>
              </a:spcAft>
              <a:defRPr sz="3200">
                <a:solidFill>
                  <a:schemeClr val="tx1"/>
                </a:solidFill>
                <a:latin typeface="Ericsson Capital TT" pitchFamily="2" charset="0"/>
              </a:defRPr>
            </a:lvl2pPr>
            <a:lvl3pPr algn="l" rtl="0" eaLnBrk="1" fontAlgn="base" hangingPunct="1">
              <a:spcBef>
                <a:spcPct val="0"/>
              </a:spcBef>
              <a:spcAft>
                <a:spcPct val="0"/>
              </a:spcAft>
              <a:defRPr sz="3200">
                <a:solidFill>
                  <a:schemeClr val="tx1"/>
                </a:solidFill>
                <a:latin typeface="Ericsson Capital TT" pitchFamily="2" charset="0"/>
              </a:defRPr>
            </a:lvl3pPr>
            <a:lvl4pPr algn="l" rtl="0" eaLnBrk="1" fontAlgn="base" hangingPunct="1">
              <a:spcBef>
                <a:spcPct val="0"/>
              </a:spcBef>
              <a:spcAft>
                <a:spcPct val="0"/>
              </a:spcAft>
              <a:defRPr sz="3200">
                <a:solidFill>
                  <a:schemeClr val="tx1"/>
                </a:solidFill>
                <a:latin typeface="Ericsson Capital TT" pitchFamily="2" charset="0"/>
              </a:defRPr>
            </a:lvl4pPr>
            <a:lvl5pPr algn="l" rtl="0" eaLnBrk="1" fontAlgn="base" hangingPunct="1">
              <a:spcBef>
                <a:spcPct val="0"/>
              </a:spcBef>
              <a:spcAft>
                <a:spcPct val="0"/>
              </a:spcAft>
              <a:defRPr sz="32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r>
              <a:rPr lang="en-US" dirty="0"/>
              <a:t>Safety Tips</a:t>
            </a:r>
          </a:p>
        </p:txBody>
      </p:sp>
    </p:spTree>
    <p:extLst>
      <p:ext uri="{BB962C8B-B14F-4D97-AF65-F5344CB8AC3E}">
        <p14:creationId xmlns:p14="http://schemas.microsoft.com/office/powerpoint/2010/main" val="18466856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YPE" val="TitlePage"/>
</p:tagLst>
</file>

<file path=ppt/theme/theme1.xml><?xml version="1.0" encoding="utf-8"?>
<a:theme xmlns:a="http://schemas.openxmlformats.org/drawingml/2006/main" name="PresentationTemplate2011">
  <a:themeElements>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fontScheme name="Landscape2009">
      <a:majorFont>
        <a:latin typeface="Ericsson Capital T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969</TotalTime>
  <Words>2805</Words>
  <Application>Microsoft Office PowerPoint</Application>
  <PresentationFormat>On-screen Show (4:3)</PresentationFormat>
  <Paragraphs>290</Paragraphs>
  <Slides>47</Slides>
  <Notes>46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5" baseType="lpstr">
      <vt:lpstr>Ericsson Capital TT</vt:lpstr>
      <vt:lpstr>Arial</vt:lpstr>
      <vt:lpstr>Vodafone Rg</vt:lpstr>
      <vt:lpstr>Wingdings</vt:lpstr>
      <vt:lpstr>Futura Medium</vt:lpstr>
      <vt:lpstr>Calibri</vt:lpstr>
      <vt:lpstr>PresentationTemplate2011</vt:lpstr>
      <vt:lpstr>Package</vt:lpstr>
      <vt:lpstr>Defensive Driving Motorcycles &amp; Mobiles</vt:lpstr>
      <vt:lpstr>Driving is one of the key Risks in our work</vt:lpstr>
      <vt:lpstr>PowerPoint Presentation</vt:lpstr>
      <vt:lpstr>PowerPoint Presentation</vt:lpstr>
      <vt:lpstr>Motorcycle Safety</vt:lpstr>
      <vt:lpstr>Defensive Driving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Guidance while using public transport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EIL/USCR OHS Punit Dave</dc:creator>
  <dc:description>Rev PA1</dc:description>
  <cp:lastModifiedBy>Rakesh Kumar E</cp:lastModifiedBy>
  <cp:revision>108</cp:revision>
  <dcterms:created xsi:type="dcterms:W3CDTF">2011-05-24T09:22:48Z</dcterms:created>
  <dcterms:modified xsi:type="dcterms:W3CDTF">2020-11-11T10:23:36Z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R1A</vt:lpwstr>
  </property>
  <property fmtid="{D5CDD505-2E9C-101B-9397-08002B2CF9AE}" pid="5" name="EmbeddedFonts">
    <vt:bool>true</vt:bool>
  </property>
  <property fmtid="{D5CDD505-2E9C-101B-9397-08002B2CF9AE}" pid="6" name="FooterType">
    <vt:lpwstr>PresTemp</vt:lpwstr>
  </property>
  <property fmtid="{D5CDD505-2E9C-101B-9397-08002B2CF9AE}" pid="7" name="UsedFont">
    <vt:lpwstr>Ericsson Capital TT</vt:lpwstr>
  </property>
  <property fmtid="{D5CDD505-2E9C-101B-9397-08002B2CF9AE}" pid="8" name="x">
    <vt:lpwstr>1</vt:lpwstr>
  </property>
  <property fmtid="{D5CDD505-2E9C-101B-9397-08002B2CF9AE}" pid="9" name="White">
    <vt:bool>true</vt:bool>
  </property>
  <property fmtid="{D5CDD505-2E9C-101B-9397-08002B2CF9AE}" pid="10" name="chkMetaData">
    <vt:bool>false</vt:bool>
  </property>
  <property fmtid="{D5CDD505-2E9C-101B-9397-08002B2CF9AE}" pid="11" name="chkTaglines">
    <vt:bool>false</vt:bool>
  </property>
  <property fmtid="{D5CDD505-2E9C-101B-9397-08002B2CF9AE}" pid="12" name="SecurityClass">
    <vt:lpwstr>Ericsson Internal</vt:lpwstr>
  </property>
  <property fmtid="{D5CDD505-2E9C-101B-9397-08002B2CF9AE}" pid="13" name="txtConfLabel">
    <vt:lpwstr>Ericsson Internal</vt:lpwstr>
  </property>
  <property fmtid="{D5CDD505-2E9C-101B-9397-08002B2CF9AE}" pid="14" name="optUseConfClass">
    <vt:bool>true</vt:bool>
  </property>
  <property fmtid="{D5CDD505-2E9C-101B-9397-08002B2CF9AE}" pid="15" name="optUseConfLabel">
    <vt:bool>false</vt:bool>
  </property>
  <property fmtid="{D5CDD505-2E9C-101B-9397-08002B2CF9AE}" pid="16" name="optFooterCVLDocNo">
    <vt:bool>true</vt:bool>
  </property>
  <property fmtid="{D5CDD505-2E9C-101B-9397-08002B2CF9AE}" pid="17" name="optFooterCVLCopyright">
    <vt:bool>false</vt:bool>
  </property>
  <property fmtid="{D5CDD505-2E9C-101B-9397-08002B2CF9AE}" pid="18" name="optEnterText1">
    <vt:bool>false</vt:bool>
  </property>
  <property fmtid="{D5CDD505-2E9C-101B-9397-08002B2CF9AE}" pid="19" name="optFooterCVLConfLabel">
    <vt:bool>true</vt:bool>
  </property>
  <property fmtid="{D5CDD505-2E9C-101B-9397-08002B2CF9AE}" pid="20" name="optEnterText2">
    <vt:bool>false</vt:bool>
  </property>
  <property fmtid="{D5CDD505-2E9C-101B-9397-08002B2CF9AE}" pid="21" name="optFooterCVLTitle">
    <vt:bool>true</vt:bool>
  </property>
  <property fmtid="{D5CDD505-2E9C-101B-9397-08002B2CF9AE}" pid="22" name="optFooterCVLPrep">
    <vt:bool>false</vt:bool>
  </property>
  <property fmtid="{D5CDD505-2E9C-101B-9397-08002B2CF9AE}" pid="23" name="optEnterText3">
    <vt:bool>false</vt:bool>
  </property>
  <property fmtid="{D5CDD505-2E9C-101B-9397-08002B2CF9AE}" pid="24" name="optFooterCVLDate">
    <vt:bool>true</vt:bool>
  </property>
  <property fmtid="{D5CDD505-2E9C-101B-9397-08002B2CF9AE}" pid="25" name="optEnterText4">
    <vt:bool>false</vt:bool>
  </property>
  <property fmtid="{D5CDD505-2E9C-101B-9397-08002B2CF9AE}" pid="26" name="LeftFooterField">
    <vt:lpwstr/>
  </property>
  <property fmtid="{D5CDD505-2E9C-101B-9397-08002B2CF9AE}" pid="27" name="MiddleFooterField">
    <vt:lpwstr>Ericsson Internal</vt:lpwstr>
  </property>
  <property fmtid="{D5CDD505-2E9C-101B-9397-08002B2CF9AE}" pid="28" name="RightFooterField">
    <vt:lpwstr/>
  </property>
  <property fmtid="{D5CDD505-2E9C-101B-9397-08002B2CF9AE}" pid="29" name="RightFooterField2">
    <vt:lpwstr>2015-01-16</vt:lpwstr>
  </property>
  <property fmtid="{D5CDD505-2E9C-101B-9397-08002B2CF9AE}" pid="30" name="TotalNumb">
    <vt:bool>false</vt:bool>
  </property>
  <property fmtid="{D5CDD505-2E9C-101B-9397-08002B2CF9AE}" pid="31" name="Pages">
    <vt:bool>true</vt:bool>
  </property>
  <property fmtid="{D5CDD505-2E9C-101B-9397-08002B2CF9AE}" pid="32" name="DocumentType2">
    <vt:lpwstr>Presentation2011</vt:lpwstr>
  </property>
  <property fmtid="{D5CDD505-2E9C-101B-9397-08002B2CF9AE}" pid="33" name="TemplateName2">
    <vt:lpwstr>CXC 173 2731/1</vt:lpwstr>
  </property>
  <property fmtid="{D5CDD505-2E9C-101B-9397-08002B2CF9AE}" pid="34" name="TemplateVersion2">
    <vt:lpwstr>R1A</vt:lpwstr>
  </property>
  <property fmtid="{D5CDD505-2E9C-101B-9397-08002B2CF9AE}" pid="35" name="PackageNo">
    <vt:lpwstr>LXA 119 603</vt:lpwstr>
  </property>
  <property fmtid="{D5CDD505-2E9C-101B-9397-08002B2CF9AE}" pid="36" name="PackageVersion">
    <vt:lpwstr>R3A</vt:lpwstr>
  </property>
  <property fmtid="{D5CDD505-2E9C-101B-9397-08002B2CF9AE}" pid="37" name="Prepared">
    <vt:lpwstr>EIL/USCR OHS Punit Dave</vt:lpwstr>
  </property>
  <property fmtid="{D5CDD505-2E9C-101B-9397-08002B2CF9AE}" pid="38" name="ApprovedBy">
    <vt:lpwstr/>
  </property>
  <property fmtid="{D5CDD505-2E9C-101B-9397-08002B2CF9AE}" pid="39" name="DocNo">
    <vt:lpwstr/>
  </property>
  <property fmtid="{D5CDD505-2E9C-101B-9397-08002B2CF9AE}" pid="40" name="Checked">
    <vt:lpwstr/>
  </property>
  <property fmtid="{D5CDD505-2E9C-101B-9397-08002B2CF9AE}" pid="41" name="Revision">
    <vt:lpwstr>PA1</vt:lpwstr>
  </property>
  <property fmtid="{D5CDD505-2E9C-101B-9397-08002B2CF9AE}" pid="42" name="DocName">
    <vt:lpwstr/>
  </property>
  <property fmtid="{D5CDD505-2E9C-101B-9397-08002B2CF9AE}" pid="43" name="Title">
    <vt:lpwstr/>
  </property>
  <property fmtid="{D5CDD505-2E9C-101B-9397-08002B2CF9AE}" pid="44" name="Date">
    <vt:lpwstr>2015-01-16</vt:lpwstr>
  </property>
  <property fmtid="{D5CDD505-2E9C-101B-9397-08002B2CF9AE}" pid="45" name="Reference">
    <vt:lpwstr/>
  </property>
  <property fmtid="{D5CDD505-2E9C-101B-9397-08002B2CF9AE}" pid="46" name="Keyword">
    <vt:lpwstr/>
  </property>
</Properties>
</file>